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20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  <p:sldMasterId id="2147483744" r:id="rId2"/>
    <p:sldMasterId id="2147483781" r:id="rId3"/>
  </p:sldMasterIdLst>
  <p:notesMasterIdLst>
    <p:notesMasterId r:id="rId15"/>
  </p:notesMasterIdLst>
  <p:handoutMasterIdLst>
    <p:handoutMasterId r:id="rId16"/>
  </p:handoutMasterIdLst>
  <p:sldIdLst>
    <p:sldId id="277" r:id="rId4"/>
    <p:sldId id="257" r:id="rId5"/>
    <p:sldId id="269" r:id="rId6"/>
    <p:sldId id="267" r:id="rId7"/>
    <p:sldId id="268" r:id="rId8"/>
    <p:sldId id="258" r:id="rId9"/>
    <p:sldId id="271" r:id="rId10"/>
    <p:sldId id="276" r:id="rId11"/>
    <p:sldId id="274" r:id="rId12"/>
    <p:sldId id="275" r:id="rId13"/>
    <p:sldId id="266" r:id="rId14"/>
  </p:sldIdLst>
  <p:sldSz cx="12192000" cy="6858000"/>
  <p:notesSz cx="6858000" cy="9144000"/>
  <p:defaultTextStyle>
    <a:defPPr>
      <a:defRPr lang="en-US"/>
    </a:defPPr>
    <a:lvl1pPr marL="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C8C5"/>
    <a:srgbClr val="F2F3F5"/>
    <a:srgbClr val="F2F3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0413"/>
  </p:normalViewPr>
  <p:slideViewPr>
    <p:cSldViewPr snapToGrid="0" showGuides="1">
      <p:cViewPr varScale="1">
        <p:scale>
          <a:sx n="103" d="100"/>
          <a:sy n="103" d="100"/>
        </p:scale>
        <p:origin x="738" y="132"/>
      </p:cViewPr>
      <p:guideLst>
        <p:guide orient="horz" pos="2160"/>
        <p:guide pos="38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1E83F4A-7ABF-014B-AE4D-37A0A42C2F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E161CC-56EF-6249-8EA4-E76FE3088EA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2ED357-D303-AF49-B0F5-9D098BFA32A4}" type="datetimeFigureOut">
              <a:t>04.06.2021</a:t>
            </a:fld>
            <a:endParaRPr lang="en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987FF3-DF18-2045-9C84-DFA09AB126E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B2CD36-9A7C-8043-80FF-0157C8E7C4D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F8D4C6-56A0-A64A-A30C-B03FDC767820}" type="slidenum"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0401158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494E8A-B685-4287-A795-5CB00364EA6F}" type="datetimeFigureOut">
              <a:rPr lang="nb-NO" smtClean="0"/>
              <a:t>04.06.2021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D58D79-07C7-46D1-A976-591A1E22E7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9771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800" dirty="0"/>
              <a:t>Medlemmene i FinAut har gjennom årene vært med på å finansiere kvalitetssikrede autorisasjonsprøver for å dokumentere kompetanse: Kunnskapsprøver, Etikkprøven og praktiske prøver.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58D79-07C7-46D1-A976-591A1E22E71D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96531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58D79-07C7-46D1-A976-591A1E22E71D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1972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58D79-07C7-46D1-A976-591A1E22E71D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24241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58D79-07C7-46D1-A976-591A1E22E71D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31497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37BFD-2181-1F41-8AEA-276145FD4601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972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ihåndsform: figur 58">
            <a:extLst>
              <a:ext uri="{FF2B5EF4-FFF2-40B4-BE49-F238E27FC236}">
                <a16:creationId xmlns:a16="http://schemas.microsoft.com/office/drawing/2014/main" id="{F5CC4DDE-E45F-41EF-AD07-5FDE98D0AFF3}"/>
              </a:ext>
            </a:extLst>
          </p:cNvPr>
          <p:cNvSpPr/>
          <p:nvPr userDrawn="1"/>
        </p:nvSpPr>
        <p:spPr>
          <a:xfrm flipH="1" flipV="1">
            <a:off x="5187593" y="254127"/>
            <a:ext cx="6755641" cy="5909344"/>
          </a:xfrm>
          <a:custGeom>
            <a:avLst/>
            <a:gdLst>
              <a:gd name="connsiteX0" fmla="*/ 13510403 w 13510403"/>
              <a:gd name="connsiteY0" fmla="*/ 11818689 h 11818689"/>
              <a:gd name="connsiteX1" fmla="*/ 0 w 13510403"/>
              <a:gd name="connsiteY1" fmla="*/ 11818689 h 11818689"/>
              <a:gd name="connsiteX2" fmla="*/ 0 w 13510403"/>
              <a:gd name="connsiteY2" fmla="*/ 0 h 11818689"/>
              <a:gd name="connsiteX3" fmla="*/ 1191470 w 13510403"/>
              <a:gd name="connsiteY3" fmla="*/ 0 h 11818689"/>
              <a:gd name="connsiteX4" fmla="*/ 11353231 w 13510403"/>
              <a:gd name="connsiteY4" fmla="*/ 10170455 h 11818689"/>
              <a:gd name="connsiteX5" fmla="*/ 11829241 w 13510403"/>
              <a:gd name="connsiteY5" fmla="*/ 10170455 h 11818689"/>
              <a:gd name="connsiteX6" fmla="*/ 11831545 w 13510403"/>
              <a:gd name="connsiteY6" fmla="*/ 10172761 h 11818689"/>
              <a:gd name="connsiteX7" fmla="*/ 11864736 w 13510403"/>
              <a:gd name="connsiteY7" fmla="*/ 10172761 h 11818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510403" h="11818689">
                <a:moveTo>
                  <a:pt x="13510403" y="11818689"/>
                </a:moveTo>
                <a:lnTo>
                  <a:pt x="0" y="11818689"/>
                </a:lnTo>
                <a:lnTo>
                  <a:pt x="0" y="0"/>
                </a:lnTo>
                <a:lnTo>
                  <a:pt x="1191470" y="0"/>
                </a:lnTo>
                <a:lnTo>
                  <a:pt x="11353231" y="10170455"/>
                </a:lnTo>
                <a:lnTo>
                  <a:pt x="11829241" y="10170455"/>
                </a:lnTo>
                <a:lnTo>
                  <a:pt x="11831545" y="10172761"/>
                </a:lnTo>
                <a:lnTo>
                  <a:pt x="11864736" y="101727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sz="900"/>
          </a:p>
        </p:txBody>
      </p:sp>
      <p:sp>
        <p:nvSpPr>
          <p:cNvPr id="119" name="Frihåndsform: figur 118">
            <a:extLst>
              <a:ext uri="{FF2B5EF4-FFF2-40B4-BE49-F238E27FC236}">
                <a16:creationId xmlns:a16="http://schemas.microsoft.com/office/drawing/2014/main" id="{D3D9A427-2025-4AF7-AF45-B1117257F88D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8967020 w 24382413"/>
              <a:gd name="connsiteY0" fmla="*/ 1327355 h 13716000"/>
              <a:gd name="connsiteX1" fmla="*/ 8967020 w 24382413"/>
              <a:gd name="connsiteY1" fmla="*/ 12326943 h 13716000"/>
              <a:gd name="connsiteX2" fmla="*/ 23361445 w 24382413"/>
              <a:gd name="connsiteY2" fmla="*/ 12326943 h 13716000"/>
              <a:gd name="connsiteX3" fmla="*/ 23361445 w 24382413"/>
              <a:gd name="connsiteY3" fmla="*/ 1327355 h 13716000"/>
              <a:gd name="connsiteX4" fmla="*/ 0 w 24382413"/>
              <a:gd name="connsiteY4" fmla="*/ 0 h 13716000"/>
              <a:gd name="connsiteX5" fmla="*/ 24382413 w 24382413"/>
              <a:gd name="connsiteY5" fmla="*/ 0 h 13716000"/>
              <a:gd name="connsiteX6" fmla="*/ 24382413 w 24382413"/>
              <a:gd name="connsiteY6" fmla="*/ 13716000 h 13716000"/>
              <a:gd name="connsiteX7" fmla="*/ 0 w 24382413"/>
              <a:gd name="connsiteY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2413" h="13716000">
                <a:moveTo>
                  <a:pt x="8967020" y="1327355"/>
                </a:moveTo>
                <a:lnTo>
                  <a:pt x="8967020" y="12326943"/>
                </a:lnTo>
                <a:lnTo>
                  <a:pt x="23361445" y="12326943"/>
                </a:lnTo>
                <a:lnTo>
                  <a:pt x="23361445" y="1327355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128" name="Plassholder for bilde 127">
            <a:extLst>
              <a:ext uri="{FF2B5EF4-FFF2-40B4-BE49-F238E27FC236}">
                <a16:creationId xmlns:a16="http://schemas.microsoft.com/office/drawing/2014/main" id="{A9D9C1DC-6F25-4366-83B2-9B529C93EF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5918" y="254128"/>
            <a:ext cx="10994975" cy="5909345"/>
          </a:xfrm>
          <a:custGeom>
            <a:avLst/>
            <a:gdLst>
              <a:gd name="connsiteX0" fmla="*/ 0 w 21988519"/>
              <a:gd name="connsiteY0" fmla="*/ 0 h 11818689"/>
              <a:gd name="connsiteX1" fmla="*/ 9861580 w 21988519"/>
              <a:gd name="connsiteY1" fmla="*/ 0 h 11818689"/>
              <a:gd name="connsiteX2" fmla="*/ 21678387 w 21988519"/>
              <a:gd name="connsiteY2" fmla="*/ 11818686 h 11818689"/>
              <a:gd name="connsiteX3" fmla="*/ 21988519 w 21988519"/>
              <a:gd name="connsiteY3" fmla="*/ 11818686 h 11818689"/>
              <a:gd name="connsiteX4" fmla="*/ 21988519 w 21988519"/>
              <a:gd name="connsiteY4" fmla="*/ 11818689 h 11818689"/>
              <a:gd name="connsiteX5" fmla="*/ 0 w 21988519"/>
              <a:gd name="connsiteY5" fmla="*/ 11818689 h 11818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988519" h="11818689">
                <a:moveTo>
                  <a:pt x="0" y="0"/>
                </a:moveTo>
                <a:lnTo>
                  <a:pt x="9861580" y="0"/>
                </a:lnTo>
                <a:lnTo>
                  <a:pt x="21678387" y="11818686"/>
                </a:lnTo>
                <a:lnTo>
                  <a:pt x="21988519" y="11818686"/>
                </a:lnTo>
                <a:lnTo>
                  <a:pt x="21988519" y="11818689"/>
                </a:lnTo>
                <a:lnTo>
                  <a:pt x="0" y="11818689"/>
                </a:lnTo>
                <a:close/>
              </a:path>
            </a:pathLst>
          </a:custGeom>
          <a:solidFill>
            <a:srgbClr val="F2F3F4"/>
          </a:solidFill>
          <a:ln>
            <a:noFill/>
          </a:ln>
        </p:spPr>
        <p:txBody>
          <a:bodyPr wrap="squar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56" name="Tittel 55">
            <a:extLst>
              <a:ext uri="{FF2B5EF4-FFF2-40B4-BE49-F238E27FC236}">
                <a16:creationId xmlns:a16="http://schemas.microsoft.com/office/drawing/2014/main" id="{093B3048-78B7-402D-8048-862D38C64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621" y="3517902"/>
            <a:ext cx="8065422" cy="1775618"/>
          </a:xfrm>
          <a:custGeom>
            <a:avLst/>
            <a:gdLst>
              <a:gd name="connsiteX0" fmla="*/ 0 w 16129794"/>
              <a:gd name="connsiteY0" fmla="*/ 0 h 3551236"/>
              <a:gd name="connsiteX1" fmla="*/ 12605410 w 16129794"/>
              <a:gd name="connsiteY1" fmla="*/ 0 h 3551236"/>
              <a:gd name="connsiteX2" fmla="*/ 16129794 w 16129794"/>
              <a:gd name="connsiteY2" fmla="*/ 3524943 h 3551236"/>
              <a:gd name="connsiteX3" fmla="*/ 16129794 w 16129794"/>
              <a:gd name="connsiteY3" fmla="*/ 3551236 h 3551236"/>
              <a:gd name="connsiteX4" fmla="*/ 0 w 16129794"/>
              <a:gd name="connsiteY4" fmla="*/ 3551236 h 35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29794" h="3551236">
                <a:moveTo>
                  <a:pt x="0" y="0"/>
                </a:moveTo>
                <a:lnTo>
                  <a:pt x="12605410" y="0"/>
                </a:lnTo>
                <a:lnTo>
                  <a:pt x="16129794" y="3524943"/>
                </a:lnTo>
                <a:lnTo>
                  <a:pt x="16129794" y="3551236"/>
                </a:lnTo>
                <a:lnTo>
                  <a:pt x="0" y="3551236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568800" rIns="1944000" bIns="806400">
            <a:noAutofit/>
          </a:bodyPr>
          <a:lstStyle>
            <a:lvl1pPr>
              <a:defRPr sz="4200">
                <a:noFill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AE68-2C15-43EA-AAC8-8A98AD9E38DC}" type="slidenum">
              <a:rPr lang="nb-NO" smtClean="0"/>
              <a:t>‹#›</a:t>
            </a:fld>
            <a:endParaRPr lang="nb-NO"/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F86A0DC6-EE43-4ABF-96B7-8F892438497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400415" y="1366045"/>
            <a:ext cx="1886706" cy="1710531"/>
            <a:chOff x="18413522" y="2154239"/>
            <a:chExt cx="4133850" cy="3748088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BBB3C24A-4043-4210-88E6-C2AD88254A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413522" y="5135564"/>
              <a:ext cx="273050" cy="400050"/>
            </a:xfrm>
            <a:custGeom>
              <a:avLst/>
              <a:gdLst>
                <a:gd name="T0" fmla="*/ 299 w 326"/>
                <a:gd name="T1" fmla="*/ 477 h 477"/>
                <a:gd name="T2" fmla="*/ 0 w 326"/>
                <a:gd name="T3" fmla="*/ 177 h 477"/>
                <a:gd name="T4" fmla="*/ 177 w 326"/>
                <a:gd name="T5" fmla="*/ 0 h 477"/>
                <a:gd name="T6" fmla="*/ 201 w 326"/>
                <a:gd name="T7" fmla="*/ 25 h 477"/>
                <a:gd name="T8" fmla="*/ 51 w 326"/>
                <a:gd name="T9" fmla="*/ 175 h 477"/>
                <a:gd name="T10" fmla="*/ 174 w 326"/>
                <a:gd name="T11" fmla="*/ 298 h 477"/>
                <a:gd name="T12" fmla="*/ 302 w 326"/>
                <a:gd name="T13" fmla="*/ 171 h 477"/>
                <a:gd name="T14" fmla="*/ 326 w 326"/>
                <a:gd name="T15" fmla="*/ 194 h 477"/>
                <a:gd name="T16" fmla="*/ 198 w 326"/>
                <a:gd name="T17" fmla="*/ 322 h 477"/>
                <a:gd name="T18" fmla="*/ 326 w 326"/>
                <a:gd name="T19" fmla="*/ 450 h 477"/>
                <a:gd name="T20" fmla="*/ 299 w 326"/>
                <a:gd name="T21" fmla="*/ 477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6" h="477">
                  <a:moveTo>
                    <a:pt x="299" y="477"/>
                  </a:moveTo>
                  <a:lnTo>
                    <a:pt x="0" y="177"/>
                  </a:lnTo>
                  <a:lnTo>
                    <a:pt x="177" y="0"/>
                  </a:lnTo>
                  <a:lnTo>
                    <a:pt x="201" y="25"/>
                  </a:lnTo>
                  <a:lnTo>
                    <a:pt x="51" y="175"/>
                  </a:lnTo>
                  <a:lnTo>
                    <a:pt x="174" y="298"/>
                  </a:lnTo>
                  <a:lnTo>
                    <a:pt x="302" y="171"/>
                  </a:lnTo>
                  <a:lnTo>
                    <a:pt x="326" y="194"/>
                  </a:lnTo>
                  <a:lnTo>
                    <a:pt x="198" y="322"/>
                  </a:lnTo>
                  <a:lnTo>
                    <a:pt x="326" y="450"/>
                  </a:lnTo>
                  <a:lnTo>
                    <a:pt x="299" y="477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CD22F5CC-A0D3-4A59-B2B1-FF80DF7308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756422" y="4924426"/>
              <a:ext cx="320675" cy="338138"/>
            </a:xfrm>
            <a:custGeom>
              <a:avLst/>
              <a:gdLst>
                <a:gd name="T0" fmla="*/ 241 w 383"/>
                <a:gd name="T1" fmla="*/ 378 h 404"/>
                <a:gd name="T2" fmla="*/ 215 w 383"/>
                <a:gd name="T3" fmla="*/ 404 h 404"/>
                <a:gd name="T4" fmla="*/ 0 w 383"/>
                <a:gd name="T5" fmla="*/ 188 h 404"/>
                <a:gd name="T6" fmla="*/ 270 w 383"/>
                <a:gd name="T7" fmla="*/ 123 h 404"/>
                <a:gd name="T8" fmla="*/ 383 w 383"/>
                <a:gd name="T9" fmla="*/ 236 h 404"/>
                <a:gd name="T10" fmla="*/ 357 w 383"/>
                <a:gd name="T11" fmla="*/ 262 h 404"/>
                <a:gd name="T12" fmla="*/ 245 w 383"/>
                <a:gd name="T13" fmla="*/ 150 h 404"/>
                <a:gd name="T14" fmla="*/ 49 w 383"/>
                <a:gd name="T15" fmla="*/ 187 h 404"/>
                <a:gd name="T16" fmla="*/ 241 w 383"/>
                <a:gd name="T17" fmla="*/ 378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3" h="404">
                  <a:moveTo>
                    <a:pt x="241" y="378"/>
                  </a:moveTo>
                  <a:lnTo>
                    <a:pt x="215" y="404"/>
                  </a:lnTo>
                  <a:cubicBezTo>
                    <a:pt x="215" y="404"/>
                    <a:pt x="0" y="189"/>
                    <a:pt x="0" y="188"/>
                  </a:cubicBezTo>
                  <a:cubicBezTo>
                    <a:pt x="90" y="85"/>
                    <a:pt x="147" y="0"/>
                    <a:pt x="270" y="123"/>
                  </a:cubicBezTo>
                  <a:lnTo>
                    <a:pt x="383" y="236"/>
                  </a:lnTo>
                  <a:lnTo>
                    <a:pt x="357" y="262"/>
                  </a:lnTo>
                  <a:lnTo>
                    <a:pt x="245" y="150"/>
                  </a:lnTo>
                  <a:cubicBezTo>
                    <a:pt x="148" y="53"/>
                    <a:pt x="108" y="119"/>
                    <a:pt x="49" y="187"/>
                  </a:cubicBezTo>
                  <a:lnTo>
                    <a:pt x="241" y="378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FFA8B349-FDCC-48A4-95DD-44F09C771B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140597" y="4540251"/>
              <a:ext cx="320675" cy="338138"/>
            </a:xfrm>
            <a:custGeom>
              <a:avLst/>
              <a:gdLst>
                <a:gd name="T0" fmla="*/ 241 w 383"/>
                <a:gd name="T1" fmla="*/ 378 h 403"/>
                <a:gd name="T2" fmla="*/ 216 w 383"/>
                <a:gd name="T3" fmla="*/ 403 h 403"/>
                <a:gd name="T4" fmla="*/ 0 w 383"/>
                <a:gd name="T5" fmla="*/ 188 h 403"/>
                <a:gd name="T6" fmla="*/ 270 w 383"/>
                <a:gd name="T7" fmla="*/ 122 h 403"/>
                <a:gd name="T8" fmla="*/ 383 w 383"/>
                <a:gd name="T9" fmla="*/ 236 h 403"/>
                <a:gd name="T10" fmla="*/ 357 w 383"/>
                <a:gd name="T11" fmla="*/ 262 h 403"/>
                <a:gd name="T12" fmla="*/ 245 w 383"/>
                <a:gd name="T13" fmla="*/ 150 h 403"/>
                <a:gd name="T14" fmla="*/ 50 w 383"/>
                <a:gd name="T15" fmla="*/ 187 h 403"/>
                <a:gd name="T16" fmla="*/ 241 w 383"/>
                <a:gd name="T17" fmla="*/ 378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3" h="403">
                  <a:moveTo>
                    <a:pt x="241" y="378"/>
                  </a:moveTo>
                  <a:lnTo>
                    <a:pt x="216" y="403"/>
                  </a:lnTo>
                  <a:cubicBezTo>
                    <a:pt x="216" y="403"/>
                    <a:pt x="1" y="188"/>
                    <a:pt x="0" y="188"/>
                  </a:cubicBezTo>
                  <a:cubicBezTo>
                    <a:pt x="90" y="84"/>
                    <a:pt x="147" y="0"/>
                    <a:pt x="270" y="122"/>
                  </a:cubicBezTo>
                  <a:lnTo>
                    <a:pt x="383" y="236"/>
                  </a:lnTo>
                  <a:lnTo>
                    <a:pt x="357" y="262"/>
                  </a:lnTo>
                  <a:lnTo>
                    <a:pt x="245" y="150"/>
                  </a:lnTo>
                  <a:cubicBezTo>
                    <a:pt x="148" y="52"/>
                    <a:pt x="109" y="119"/>
                    <a:pt x="50" y="187"/>
                  </a:cubicBezTo>
                  <a:lnTo>
                    <a:pt x="241" y="378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24010CDD-A98A-432C-A4D0-2D6630871A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512072" y="4168776"/>
              <a:ext cx="320675" cy="336550"/>
            </a:xfrm>
            <a:custGeom>
              <a:avLst/>
              <a:gdLst>
                <a:gd name="T0" fmla="*/ 241 w 384"/>
                <a:gd name="T1" fmla="*/ 378 h 403"/>
                <a:gd name="T2" fmla="*/ 216 w 384"/>
                <a:gd name="T3" fmla="*/ 403 h 403"/>
                <a:gd name="T4" fmla="*/ 0 w 384"/>
                <a:gd name="T5" fmla="*/ 188 h 403"/>
                <a:gd name="T6" fmla="*/ 270 w 384"/>
                <a:gd name="T7" fmla="*/ 122 h 403"/>
                <a:gd name="T8" fmla="*/ 384 w 384"/>
                <a:gd name="T9" fmla="*/ 235 h 403"/>
                <a:gd name="T10" fmla="*/ 358 w 384"/>
                <a:gd name="T11" fmla="*/ 261 h 403"/>
                <a:gd name="T12" fmla="*/ 246 w 384"/>
                <a:gd name="T13" fmla="*/ 149 h 403"/>
                <a:gd name="T14" fmla="*/ 50 w 384"/>
                <a:gd name="T15" fmla="*/ 186 h 403"/>
                <a:gd name="T16" fmla="*/ 241 w 384"/>
                <a:gd name="T17" fmla="*/ 378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4" h="403">
                  <a:moveTo>
                    <a:pt x="241" y="378"/>
                  </a:moveTo>
                  <a:lnTo>
                    <a:pt x="216" y="403"/>
                  </a:lnTo>
                  <a:cubicBezTo>
                    <a:pt x="216" y="403"/>
                    <a:pt x="1" y="188"/>
                    <a:pt x="0" y="188"/>
                  </a:cubicBezTo>
                  <a:cubicBezTo>
                    <a:pt x="91" y="84"/>
                    <a:pt x="148" y="0"/>
                    <a:pt x="270" y="122"/>
                  </a:cubicBezTo>
                  <a:lnTo>
                    <a:pt x="384" y="235"/>
                  </a:lnTo>
                  <a:lnTo>
                    <a:pt x="358" y="261"/>
                  </a:lnTo>
                  <a:lnTo>
                    <a:pt x="246" y="149"/>
                  </a:lnTo>
                  <a:cubicBezTo>
                    <a:pt x="148" y="52"/>
                    <a:pt x="109" y="119"/>
                    <a:pt x="50" y="186"/>
                  </a:cubicBezTo>
                  <a:lnTo>
                    <a:pt x="241" y="378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B287F6B3-19B3-4EA3-BE2D-FEC9268ED5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218509" y="3462339"/>
              <a:ext cx="319088" cy="336550"/>
            </a:xfrm>
            <a:custGeom>
              <a:avLst/>
              <a:gdLst>
                <a:gd name="T0" fmla="*/ 241 w 383"/>
                <a:gd name="T1" fmla="*/ 378 h 403"/>
                <a:gd name="T2" fmla="*/ 216 w 383"/>
                <a:gd name="T3" fmla="*/ 403 h 403"/>
                <a:gd name="T4" fmla="*/ 0 w 383"/>
                <a:gd name="T5" fmla="*/ 188 h 403"/>
                <a:gd name="T6" fmla="*/ 270 w 383"/>
                <a:gd name="T7" fmla="*/ 122 h 403"/>
                <a:gd name="T8" fmla="*/ 383 w 383"/>
                <a:gd name="T9" fmla="*/ 236 h 403"/>
                <a:gd name="T10" fmla="*/ 358 w 383"/>
                <a:gd name="T11" fmla="*/ 262 h 403"/>
                <a:gd name="T12" fmla="*/ 246 w 383"/>
                <a:gd name="T13" fmla="*/ 149 h 403"/>
                <a:gd name="T14" fmla="*/ 50 w 383"/>
                <a:gd name="T15" fmla="*/ 187 h 403"/>
                <a:gd name="T16" fmla="*/ 241 w 383"/>
                <a:gd name="T17" fmla="*/ 378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3" h="403">
                  <a:moveTo>
                    <a:pt x="241" y="378"/>
                  </a:moveTo>
                  <a:lnTo>
                    <a:pt x="216" y="403"/>
                  </a:lnTo>
                  <a:cubicBezTo>
                    <a:pt x="216" y="403"/>
                    <a:pt x="1" y="188"/>
                    <a:pt x="0" y="188"/>
                  </a:cubicBezTo>
                  <a:cubicBezTo>
                    <a:pt x="90" y="84"/>
                    <a:pt x="148" y="0"/>
                    <a:pt x="270" y="122"/>
                  </a:cubicBezTo>
                  <a:lnTo>
                    <a:pt x="383" y="236"/>
                  </a:lnTo>
                  <a:lnTo>
                    <a:pt x="358" y="262"/>
                  </a:lnTo>
                  <a:lnTo>
                    <a:pt x="246" y="149"/>
                  </a:lnTo>
                  <a:cubicBezTo>
                    <a:pt x="148" y="52"/>
                    <a:pt x="109" y="119"/>
                    <a:pt x="50" y="187"/>
                  </a:cubicBezTo>
                  <a:lnTo>
                    <a:pt x="241" y="378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9961AF2D-89BA-4008-AE8A-1B2DB4FAE6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794772" y="2886076"/>
              <a:ext cx="319088" cy="338138"/>
            </a:xfrm>
            <a:custGeom>
              <a:avLst/>
              <a:gdLst>
                <a:gd name="T0" fmla="*/ 240 w 383"/>
                <a:gd name="T1" fmla="*/ 378 h 403"/>
                <a:gd name="T2" fmla="*/ 215 w 383"/>
                <a:gd name="T3" fmla="*/ 403 h 403"/>
                <a:gd name="T4" fmla="*/ 0 w 383"/>
                <a:gd name="T5" fmla="*/ 188 h 403"/>
                <a:gd name="T6" fmla="*/ 269 w 383"/>
                <a:gd name="T7" fmla="*/ 122 h 403"/>
                <a:gd name="T8" fmla="*/ 383 w 383"/>
                <a:gd name="T9" fmla="*/ 235 h 403"/>
                <a:gd name="T10" fmla="*/ 357 w 383"/>
                <a:gd name="T11" fmla="*/ 261 h 403"/>
                <a:gd name="T12" fmla="*/ 245 w 383"/>
                <a:gd name="T13" fmla="*/ 149 h 403"/>
                <a:gd name="T14" fmla="*/ 49 w 383"/>
                <a:gd name="T15" fmla="*/ 186 h 403"/>
                <a:gd name="T16" fmla="*/ 240 w 383"/>
                <a:gd name="T17" fmla="*/ 378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3" h="403">
                  <a:moveTo>
                    <a:pt x="240" y="378"/>
                  </a:moveTo>
                  <a:lnTo>
                    <a:pt x="215" y="403"/>
                  </a:lnTo>
                  <a:cubicBezTo>
                    <a:pt x="215" y="403"/>
                    <a:pt x="0" y="188"/>
                    <a:pt x="0" y="188"/>
                  </a:cubicBezTo>
                  <a:cubicBezTo>
                    <a:pt x="90" y="84"/>
                    <a:pt x="147" y="0"/>
                    <a:pt x="269" y="122"/>
                  </a:cubicBezTo>
                  <a:lnTo>
                    <a:pt x="383" y="235"/>
                  </a:lnTo>
                  <a:lnTo>
                    <a:pt x="357" y="261"/>
                  </a:lnTo>
                  <a:lnTo>
                    <a:pt x="245" y="149"/>
                  </a:lnTo>
                  <a:cubicBezTo>
                    <a:pt x="148" y="52"/>
                    <a:pt x="108" y="118"/>
                    <a:pt x="49" y="186"/>
                  </a:cubicBezTo>
                  <a:lnTo>
                    <a:pt x="240" y="378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1C4D6C73-4FB4-42B9-BEC3-1F0AB2A4C6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351734" y="4384676"/>
              <a:ext cx="266700" cy="300038"/>
            </a:xfrm>
            <a:custGeom>
              <a:avLst/>
              <a:gdLst>
                <a:gd name="T0" fmla="*/ 70 w 320"/>
                <a:gd name="T1" fmla="*/ 91 h 358"/>
                <a:gd name="T2" fmla="*/ 55 w 320"/>
                <a:gd name="T3" fmla="*/ 179 h 358"/>
                <a:gd name="T4" fmla="*/ 90 w 320"/>
                <a:gd name="T5" fmla="*/ 191 h 358"/>
                <a:gd name="T6" fmla="*/ 155 w 320"/>
                <a:gd name="T7" fmla="*/ 154 h 358"/>
                <a:gd name="T8" fmla="*/ 228 w 320"/>
                <a:gd name="T9" fmla="*/ 117 h 358"/>
                <a:gd name="T10" fmla="*/ 289 w 320"/>
                <a:gd name="T11" fmla="*/ 145 h 358"/>
                <a:gd name="T12" fmla="*/ 316 w 320"/>
                <a:gd name="T13" fmla="*/ 215 h 358"/>
                <a:gd name="T14" fmla="*/ 270 w 320"/>
                <a:gd name="T15" fmla="*/ 292 h 358"/>
                <a:gd name="T16" fmla="*/ 202 w 320"/>
                <a:gd name="T17" fmla="*/ 347 h 358"/>
                <a:gd name="T18" fmla="*/ 188 w 320"/>
                <a:gd name="T19" fmla="*/ 358 h 358"/>
                <a:gd name="T20" fmla="*/ 167 w 320"/>
                <a:gd name="T21" fmla="*/ 333 h 358"/>
                <a:gd name="T22" fmla="*/ 249 w 320"/>
                <a:gd name="T23" fmla="*/ 267 h 358"/>
                <a:gd name="T24" fmla="*/ 280 w 320"/>
                <a:gd name="T25" fmla="*/ 217 h 358"/>
                <a:gd name="T26" fmla="*/ 264 w 320"/>
                <a:gd name="T27" fmla="*/ 172 h 358"/>
                <a:gd name="T28" fmla="*/ 223 w 320"/>
                <a:gd name="T29" fmla="*/ 155 h 358"/>
                <a:gd name="T30" fmla="*/ 159 w 320"/>
                <a:gd name="T31" fmla="*/ 193 h 358"/>
                <a:gd name="T32" fmla="*/ 87 w 320"/>
                <a:gd name="T33" fmla="*/ 231 h 358"/>
                <a:gd name="T34" fmla="*/ 29 w 320"/>
                <a:gd name="T35" fmla="*/ 205 h 358"/>
                <a:gd name="T36" fmla="*/ 5 w 320"/>
                <a:gd name="T37" fmla="*/ 137 h 358"/>
                <a:gd name="T38" fmla="*/ 46 w 320"/>
                <a:gd name="T39" fmla="*/ 69 h 358"/>
                <a:gd name="T40" fmla="*/ 116 w 320"/>
                <a:gd name="T41" fmla="*/ 10 h 358"/>
                <a:gd name="T42" fmla="*/ 129 w 320"/>
                <a:gd name="T43" fmla="*/ 0 h 358"/>
                <a:gd name="T44" fmla="*/ 151 w 320"/>
                <a:gd name="T45" fmla="*/ 24 h 358"/>
                <a:gd name="T46" fmla="*/ 70 w 320"/>
                <a:gd name="T47" fmla="*/ 91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0" h="358">
                  <a:moveTo>
                    <a:pt x="70" y="91"/>
                  </a:moveTo>
                  <a:cubicBezTo>
                    <a:pt x="36" y="125"/>
                    <a:pt x="31" y="154"/>
                    <a:pt x="55" y="179"/>
                  </a:cubicBezTo>
                  <a:cubicBezTo>
                    <a:pt x="67" y="190"/>
                    <a:pt x="78" y="194"/>
                    <a:pt x="90" y="191"/>
                  </a:cubicBezTo>
                  <a:cubicBezTo>
                    <a:pt x="102" y="188"/>
                    <a:pt x="124" y="176"/>
                    <a:pt x="155" y="154"/>
                  </a:cubicBezTo>
                  <a:cubicBezTo>
                    <a:pt x="185" y="132"/>
                    <a:pt x="210" y="120"/>
                    <a:pt x="228" y="117"/>
                  </a:cubicBezTo>
                  <a:cubicBezTo>
                    <a:pt x="247" y="114"/>
                    <a:pt x="267" y="123"/>
                    <a:pt x="289" y="145"/>
                  </a:cubicBezTo>
                  <a:cubicBezTo>
                    <a:pt x="311" y="167"/>
                    <a:pt x="320" y="190"/>
                    <a:pt x="316" y="215"/>
                  </a:cubicBezTo>
                  <a:cubicBezTo>
                    <a:pt x="313" y="239"/>
                    <a:pt x="297" y="265"/>
                    <a:pt x="270" y="292"/>
                  </a:cubicBezTo>
                  <a:cubicBezTo>
                    <a:pt x="254" y="308"/>
                    <a:pt x="231" y="326"/>
                    <a:pt x="202" y="347"/>
                  </a:cubicBezTo>
                  <a:lnTo>
                    <a:pt x="188" y="358"/>
                  </a:lnTo>
                  <a:lnTo>
                    <a:pt x="167" y="333"/>
                  </a:lnTo>
                  <a:cubicBezTo>
                    <a:pt x="204" y="306"/>
                    <a:pt x="231" y="284"/>
                    <a:pt x="249" y="267"/>
                  </a:cubicBezTo>
                  <a:cubicBezTo>
                    <a:pt x="266" y="249"/>
                    <a:pt x="276" y="233"/>
                    <a:pt x="280" y="217"/>
                  </a:cubicBezTo>
                  <a:cubicBezTo>
                    <a:pt x="283" y="202"/>
                    <a:pt x="278" y="187"/>
                    <a:pt x="264" y="172"/>
                  </a:cubicBezTo>
                  <a:cubicBezTo>
                    <a:pt x="249" y="158"/>
                    <a:pt x="236" y="152"/>
                    <a:pt x="223" y="155"/>
                  </a:cubicBezTo>
                  <a:cubicBezTo>
                    <a:pt x="210" y="159"/>
                    <a:pt x="189" y="171"/>
                    <a:pt x="159" y="193"/>
                  </a:cubicBezTo>
                  <a:cubicBezTo>
                    <a:pt x="129" y="215"/>
                    <a:pt x="105" y="228"/>
                    <a:pt x="87" y="231"/>
                  </a:cubicBezTo>
                  <a:cubicBezTo>
                    <a:pt x="69" y="234"/>
                    <a:pt x="49" y="225"/>
                    <a:pt x="29" y="205"/>
                  </a:cubicBezTo>
                  <a:cubicBezTo>
                    <a:pt x="8" y="184"/>
                    <a:pt x="0" y="162"/>
                    <a:pt x="5" y="137"/>
                  </a:cubicBezTo>
                  <a:cubicBezTo>
                    <a:pt x="11" y="113"/>
                    <a:pt x="24" y="90"/>
                    <a:pt x="46" y="69"/>
                  </a:cubicBezTo>
                  <a:cubicBezTo>
                    <a:pt x="63" y="52"/>
                    <a:pt x="86" y="32"/>
                    <a:pt x="116" y="10"/>
                  </a:cubicBezTo>
                  <a:lnTo>
                    <a:pt x="129" y="0"/>
                  </a:lnTo>
                  <a:lnTo>
                    <a:pt x="151" y="24"/>
                  </a:lnTo>
                  <a:cubicBezTo>
                    <a:pt x="116" y="50"/>
                    <a:pt x="89" y="72"/>
                    <a:pt x="70" y="91"/>
                  </a:cubicBez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C7192CDA-7B6B-47F6-8424-566B14F8127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710509" y="3913189"/>
              <a:ext cx="419100" cy="393700"/>
            </a:xfrm>
            <a:custGeom>
              <a:avLst/>
              <a:gdLst>
                <a:gd name="T0" fmla="*/ 245 w 501"/>
                <a:gd name="T1" fmla="*/ 205 h 471"/>
                <a:gd name="T2" fmla="*/ 366 w 501"/>
                <a:gd name="T3" fmla="*/ 84 h 471"/>
                <a:gd name="T4" fmla="*/ 292 w 501"/>
                <a:gd name="T5" fmla="*/ 38 h 471"/>
                <a:gd name="T6" fmla="*/ 230 w 501"/>
                <a:gd name="T7" fmla="*/ 64 h 471"/>
                <a:gd name="T8" fmla="*/ 245 w 501"/>
                <a:gd name="T9" fmla="*/ 205 h 471"/>
                <a:gd name="T10" fmla="*/ 243 w 501"/>
                <a:gd name="T11" fmla="*/ 407 h 471"/>
                <a:gd name="T12" fmla="*/ 310 w 501"/>
                <a:gd name="T13" fmla="*/ 304 h 471"/>
                <a:gd name="T14" fmla="*/ 240 w 501"/>
                <a:gd name="T15" fmla="*/ 253 h 471"/>
                <a:gd name="T16" fmla="*/ 168 w 501"/>
                <a:gd name="T17" fmla="*/ 325 h 471"/>
                <a:gd name="T18" fmla="*/ 155 w 501"/>
                <a:gd name="T19" fmla="*/ 386 h 471"/>
                <a:gd name="T20" fmla="*/ 243 w 501"/>
                <a:gd name="T21" fmla="*/ 407 h 471"/>
                <a:gd name="T22" fmla="*/ 404 w 501"/>
                <a:gd name="T23" fmla="*/ 244 h 471"/>
                <a:gd name="T24" fmla="*/ 467 w 501"/>
                <a:gd name="T25" fmla="*/ 175 h 471"/>
                <a:gd name="T26" fmla="*/ 479 w 501"/>
                <a:gd name="T27" fmla="*/ 162 h 471"/>
                <a:gd name="T28" fmla="*/ 501 w 501"/>
                <a:gd name="T29" fmla="*/ 183 h 471"/>
                <a:gd name="T30" fmla="*/ 425 w 501"/>
                <a:gd name="T31" fmla="*/ 270 h 471"/>
                <a:gd name="T32" fmla="*/ 338 w 501"/>
                <a:gd name="T33" fmla="*/ 309 h 471"/>
                <a:gd name="T34" fmla="*/ 330 w 501"/>
                <a:gd name="T35" fmla="*/ 330 h 471"/>
                <a:gd name="T36" fmla="*/ 263 w 501"/>
                <a:gd name="T37" fmla="*/ 433 h 471"/>
                <a:gd name="T38" fmla="*/ 140 w 501"/>
                <a:gd name="T39" fmla="*/ 425 h 471"/>
                <a:gd name="T40" fmla="*/ 143 w 501"/>
                <a:gd name="T41" fmla="*/ 307 h 471"/>
                <a:gd name="T42" fmla="*/ 219 w 501"/>
                <a:gd name="T43" fmla="*/ 231 h 471"/>
                <a:gd name="T44" fmla="*/ 187 w 501"/>
                <a:gd name="T45" fmla="*/ 199 h 471"/>
                <a:gd name="T46" fmla="*/ 102 w 501"/>
                <a:gd name="T47" fmla="*/ 196 h 471"/>
                <a:gd name="T48" fmla="*/ 37 w 501"/>
                <a:gd name="T49" fmla="*/ 268 h 471"/>
                <a:gd name="T50" fmla="*/ 24 w 501"/>
                <a:gd name="T51" fmla="*/ 282 h 471"/>
                <a:gd name="T52" fmla="*/ 0 w 501"/>
                <a:gd name="T53" fmla="*/ 260 h 471"/>
                <a:gd name="T54" fmla="*/ 78 w 501"/>
                <a:gd name="T55" fmla="*/ 170 h 471"/>
                <a:gd name="T56" fmla="*/ 171 w 501"/>
                <a:gd name="T57" fmla="*/ 147 h 471"/>
                <a:gd name="T58" fmla="*/ 207 w 501"/>
                <a:gd name="T59" fmla="*/ 42 h 471"/>
                <a:gd name="T60" fmla="*/ 295 w 501"/>
                <a:gd name="T61" fmla="*/ 2 h 471"/>
                <a:gd name="T62" fmla="*/ 393 w 501"/>
                <a:gd name="T63" fmla="*/ 58 h 471"/>
                <a:gd name="T64" fmla="*/ 413 w 501"/>
                <a:gd name="T65" fmla="*/ 80 h 471"/>
                <a:gd name="T66" fmla="*/ 266 w 501"/>
                <a:gd name="T67" fmla="*/ 227 h 471"/>
                <a:gd name="T68" fmla="*/ 339 w 501"/>
                <a:gd name="T69" fmla="*/ 271 h 471"/>
                <a:gd name="T70" fmla="*/ 404 w 501"/>
                <a:gd name="T71" fmla="*/ 244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01" h="471">
                  <a:moveTo>
                    <a:pt x="245" y="205"/>
                  </a:moveTo>
                  <a:lnTo>
                    <a:pt x="366" y="84"/>
                  </a:lnTo>
                  <a:cubicBezTo>
                    <a:pt x="338" y="56"/>
                    <a:pt x="314" y="41"/>
                    <a:pt x="292" y="38"/>
                  </a:cubicBezTo>
                  <a:cubicBezTo>
                    <a:pt x="271" y="35"/>
                    <a:pt x="250" y="44"/>
                    <a:pt x="230" y="64"/>
                  </a:cubicBezTo>
                  <a:cubicBezTo>
                    <a:pt x="188" y="106"/>
                    <a:pt x="193" y="153"/>
                    <a:pt x="245" y="205"/>
                  </a:cubicBezTo>
                  <a:close/>
                  <a:moveTo>
                    <a:pt x="243" y="407"/>
                  </a:moveTo>
                  <a:cubicBezTo>
                    <a:pt x="269" y="381"/>
                    <a:pt x="291" y="347"/>
                    <a:pt x="310" y="304"/>
                  </a:cubicBezTo>
                  <a:cubicBezTo>
                    <a:pt x="288" y="294"/>
                    <a:pt x="273" y="286"/>
                    <a:pt x="240" y="253"/>
                  </a:cubicBezTo>
                  <a:cubicBezTo>
                    <a:pt x="240" y="253"/>
                    <a:pt x="192" y="300"/>
                    <a:pt x="168" y="325"/>
                  </a:cubicBezTo>
                  <a:cubicBezTo>
                    <a:pt x="145" y="348"/>
                    <a:pt x="145" y="371"/>
                    <a:pt x="155" y="386"/>
                  </a:cubicBezTo>
                  <a:cubicBezTo>
                    <a:pt x="179" y="421"/>
                    <a:pt x="212" y="438"/>
                    <a:pt x="243" y="407"/>
                  </a:cubicBezTo>
                  <a:close/>
                  <a:moveTo>
                    <a:pt x="404" y="244"/>
                  </a:moveTo>
                  <a:cubicBezTo>
                    <a:pt x="418" y="230"/>
                    <a:pt x="439" y="207"/>
                    <a:pt x="467" y="175"/>
                  </a:cubicBezTo>
                  <a:lnTo>
                    <a:pt x="479" y="162"/>
                  </a:lnTo>
                  <a:lnTo>
                    <a:pt x="501" y="183"/>
                  </a:lnTo>
                  <a:cubicBezTo>
                    <a:pt x="473" y="219"/>
                    <a:pt x="448" y="248"/>
                    <a:pt x="425" y="270"/>
                  </a:cubicBezTo>
                  <a:cubicBezTo>
                    <a:pt x="397" y="299"/>
                    <a:pt x="368" y="312"/>
                    <a:pt x="338" y="309"/>
                  </a:cubicBezTo>
                  <a:lnTo>
                    <a:pt x="330" y="330"/>
                  </a:lnTo>
                  <a:cubicBezTo>
                    <a:pt x="315" y="369"/>
                    <a:pt x="293" y="403"/>
                    <a:pt x="263" y="433"/>
                  </a:cubicBezTo>
                  <a:cubicBezTo>
                    <a:pt x="225" y="471"/>
                    <a:pt x="184" y="469"/>
                    <a:pt x="140" y="425"/>
                  </a:cubicBezTo>
                  <a:cubicBezTo>
                    <a:pt x="117" y="402"/>
                    <a:pt x="97" y="353"/>
                    <a:pt x="143" y="307"/>
                  </a:cubicBezTo>
                  <a:lnTo>
                    <a:pt x="219" y="231"/>
                  </a:lnTo>
                  <a:lnTo>
                    <a:pt x="187" y="199"/>
                  </a:lnTo>
                  <a:cubicBezTo>
                    <a:pt x="158" y="169"/>
                    <a:pt x="129" y="168"/>
                    <a:pt x="102" y="196"/>
                  </a:cubicBezTo>
                  <a:cubicBezTo>
                    <a:pt x="83" y="215"/>
                    <a:pt x="61" y="239"/>
                    <a:pt x="37" y="268"/>
                  </a:cubicBezTo>
                  <a:lnTo>
                    <a:pt x="24" y="282"/>
                  </a:lnTo>
                  <a:lnTo>
                    <a:pt x="0" y="260"/>
                  </a:lnTo>
                  <a:cubicBezTo>
                    <a:pt x="30" y="223"/>
                    <a:pt x="56" y="193"/>
                    <a:pt x="78" y="170"/>
                  </a:cubicBezTo>
                  <a:cubicBezTo>
                    <a:pt x="109" y="139"/>
                    <a:pt x="140" y="132"/>
                    <a:pt x="171" y="147"/>
                  </a:cubicBezTo>
                  <a:cubicBezTo>
                    <a:pt x="162" y="109"/>
                    <a:pt x="174" y="74"/>
                    <a:pt x="207" y="42"/>
                  </a:cubicBezTo>
                  <a:cubicBezTo>
                    <a:pt x="235" y="13"/>
                    <a:pt x="265" y="0"/>
                    <a:pt x="295" y="2"/>
                  </a:cubicBezTo>
                  <a:cubicBezTo>
                    <a:pt x="325" y="4"/>
                    <a:pt x="358" y="23"/>
                    <a:pt x="393" y="58"/>
                  </a:cubicBezTo>
                  <a:lnTo>
                    <a:pt x="413" y="80"/>
                  </a:lnTo>
                  <a:lnTo>
                    <a:pt x="266" y="227"/>
                  </a:lnTo>
                  <a:cubicBezTo>
                    <a:pt x="293" y="253"/>
                    <a:pt x="317" y="268"/>
                    <a:pt x="339" y="271"/>
                  </a:cubicBezTo>
                  <a:cubicBezTo>
                    <a:pt x="361" y="275"/>
                    <a:pt x="382" y="266"/>
                    <a:pt x="404" y="244"/>
                  </a:cubicBez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AC3E8908-0FFD-43CE-9C50-49DD98BC4D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07372" y="3735389"/>
              <a:ext cx="201613" cy="274638"/>
            </a:xfrm>
            <a:custGeom>
              <a:avLst/>
              <a:gdLst>
                <a:gd name="T0" fmla="*/ 216 w 241"/>
                <a:gd name="T1" fmla="*/ 327 h 327"/>
                <a:gd name="T2" fmla="*/ 0 w 241"/>
                <a:gd name="T3" fmla="*/ 112 h 327"/>
                <a:gd name="T4" fmla="*/ 26 w 241"/>
                <a:gd name="T5" fmla="*/ 86 h 327"/>
                <a:gd name="T6" fmla="*/ 57 w 241"/>
                <a:gd name="T7" fmla="*/ 117 h 327"/>
                <a:gd name="T8" fmla="*/ 74 w 241"/>
                <a:gd name="T9" fmla="*/ 57 h 327"/>
                <a:gd name="T10" fmla="*/ 103 w 241"/>
                <a:gd name="T11" fmla="*/ 0 h 327"/>
                <a:gd name="T12" fmla="*/ 129 w 241"/>
                <a:gd name="T13" fmla="*/ 26 h 327"/>
                <a:gd name="T14" fmla="*/ 102 w 241"/>
                <a:gd name="T15" fmla="*/ 77 h 327"/>
                <a:gd name="T16" fmla="*/ 85 w 241"/>
                <a:gd name="T17" fmla="*/ 122 h 327"/>
                <a:gd name="T18" fmla="*/ 80 w 241"/>
                <a:gd name="T19" fmla="*/ 140 h 327"/>
                <a:gd name="T20" fmla="*/ 241 w 241"/>
                <a:gd name="T21" fmla="*/ 302 h 327"/>
                <a:gd name="T22" fmla="*/ 216 w 241"/>
                <a:gd name="T23" fmla="*/ 327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1" h="327">
                  <a:moveTo>
                    <a:pt x="216" y="327"/>
                  </a:moveTo>
                  <a:lnTo>
                    <a:pt x="0" y="112"/>
                  </a:lnTo>
                  <a:lnTo>
                    <a:pt x="26" y="86"/>
                  </a:lnTo>
                  <a:lnTo>
                    <a:pt x="57" y="117"/>
                  </a:lnTo>
                  <a:cubicBezTo>
                    <a:pt x="60" y="99"/>
                    <a:pt x="66" y="79"/>
                    <a:pt x="74" y="57"/>
                  </a:cubicBezTo>
                  <a:cubicBezTo>
                    <a:pt x="83" y="34"/>
                    <a:pt x="92" y="16"/>
                    <a:pt x="103" y="0"/>
                  </a:cubicBezTo>
                  <a:lnTo>
                    <a:pt x="129" y="26"/>
                  </a:lnTo>
                  <a:cubicBezTo>
                    <a:pt x="119" y="41"/>
                    <a:pt x="110" y="58"/>
                    <a:pt x="102" y="77"/>
                  </a:cubicBezTo>
                  <a:cubicBezTo>
                    <a:pt x="94" y="96"/>
                    <a:pt x="88" y="111"/>
                    <a:pt x="85" y="122"/>
                  </a:cubicBezTo>
                  <a:lnTo>
                    <a:pt x="80" y="140"/>
                  </a:lnTo>
                  <a:lnTo>
                    <a:pt x="241" y="302"/>
                  </a:lnTo>
                  <a:lnTo>
                    <a:pt x="216" y="327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2E84B93F-89C1-412F-BB00-CE5B490F67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428059" y="3271839"/>
              <a:ext cx="369888" cy="398463"/>
            </a:xfrm>
            <a:custGeom>
              <a:avLst/>
              <a:gdLst>
                <a:gd name="T0" fmla="*/ 252 w 443"/>
                <a:gd name="T1" fmla="*/ 412 h 476"/>
                <a:gd name="T2" fmla="*/ 301 w 443"/>
                <a:gd name="T3" fmla="*/ 435 h 476"/>
                <a:gd name="T4" fmla="*/ 361 w 443"/>
                <a:gd name="T5" fmla="*/ 395 h 476"/>
                <a:gd name="T6" fmla="*/ 403 w 443"/>
                <a:gd name="T7" fmla="*/ 331 h 476"/>
                <a:gd name="T8" fmla="*/ 384 w 443"/>
                <a:gd name="T9" fmla="*/ 280 h 476"/>
                <a:gd name="T10" fmla="*/ 340 w 443"/>
                <a:gd name="T11" fmla="*/ 259 h 476"/>
                <a:gd name="T12" fmla="*/ 288 w 443"/>
                <a:gd name="T13" fmla="*/ 296 h 476"/>
                <a:gd name="T14" fmla="*/ 238 w 443"/>
                <a:gd name="T15" fmla="*/ 343 h 476"/>
                <a:gd name="T16" fmla="*/ 236 w 443"/>
                <a:gd name="T17" fmla="*/ 385 h 476"/>
                <a:gd name="T18" fmla="*/ 252 w 443"/>
                <a:gd name="T19" fmla="*/ 412 h 476"/>
                <a:gd name="T20" fmla="*/ 74 w 443"/>
                <a:gd name="T21" fmla="*/ 228 h 476"/>
                <a:gd name="T22" fmla="*/ 126 w 443"/>
                <a:gd name="T23" fmla="*/ 255 h 476"/>
                <a:gd name="T24" fmla="*/ 178 w 443"/>
                <a:gd name="T25" fmla="*/ 226 h 476"/>
                <a:gd name="T26" fmla="*/ 207 w 443"/>
                <a:gd name="T27" fmla="*/ 174 h 476"/>
                <a:gd name="T28" fmla="*/ 180 w 443"/>
                <a:gd name="T29" fmla="*/ 123 h 476"/>
                <a:gd name="T30" fmla="*/ 128 w 443"/>
                <a:gd name="T31" fmla="*/ 95 h 476"/>
                <a:gd name="T32" fmla="*/ 76 w 443"/>
                <a:gd name="T33" fmla="*/ 124 h 476"/>
                <a:gd name="T34" fmla="*/ 47 w 443"/>
                <a:gd name="T35" fmla="*/ 176 h 476"/>
                <a:gd name="T36" fmla="*/ 74 w 443"/>
                <a:gd name="T37" fmla="*/ 228 h 476"/>
                <a:gd name="T38" fmla="*/ 409 w 443"/>
                <a:gd name="T39" fmla="*/ 252 h 476"/>
                <a:gd name="T40" fmla="*/ 439 w 443"/>
                <a:gd name="T41" fmla="*/ 329 h 476"/>
                <a:gd name="T42" fmla="*/ 382 w 443"/>
                <a:gd name="T43" fmla="*/ 418 h 476"/>
                <a:gd name="T44" fmla="*/ 299 w 443"/>
                <a:gd name="T45" fmla="*/ 473 h 476"/>
                <a:gd name="T46" fmla="*/ 228 w 443"/>
                <a:gd name="T47" fmla="*/ 440 h 476"/>
                <a:gd name="T48" fmla="*/ 207 w 443"/>
                <a:gd name="T49" fmla="*/ 403 h 476"/>
                <a:gd name="T50" fmla="*/ 209 w 443"/>
                <a:gd name="T51" fmla="*/ 350 h 476"/>
                <a:gd name="T52" fmla="*/ 169 w 443"/>
                <a:gd name="T53" fmla="*/ 332 h 476"/>
                <a:gd name="T54" fmla="*/ 152 w 443"/>
                <a:gd name="T55" fmla="*/ 294 h 476"/>
                <a:gd name="T56" fmla="*/ 149 w 443"/>
                <a:gd name="T57" fmla="*/ 284 h 476"/>
                <a:gd name="T58" fmla="*/ 48 w 443"/>
                <a:gd name="T59" fmla="*/ 255 h 476"/>
                <a:gd name="T60" fmla="*/ 53 w 443"/>
                <a:gd name="T61" fmla="*/ 103 h 476"/>
                <a:gd name="T62" fmla="*/ 96 w 443"/>
                <a:gd name="T63" fmla="*/ 69 h 476"/>
                <a:gd name="T64" fmla="*/ 104 w 443"/>
                <a:gd name="T65" fmla="*/ 64 h 476"/>
                <a:gd name="T66" fmla="*/ 165 w 443"/>
                <a:gd name="T67" fmla="*/ 0 h 476"/>
                <a:gd name="T68" fmla="*/ 188 w 443"/>
                <a:gd name="T69" fmla="*/ 23 h 476"/>
                <a:gd name="T70" fmla="*/ 144 w 443"/>
                <a:gd name="T71" fmla="*/ 65 h 476"/>
                <a:gd name="T72" fmla="*/ 211 w 443"/>
                <a:gd name="T73" fmla="*/ 101 h 476"/>
                <a:gd name="T74" fmla="*/ 243 w 443"/>
                <a:gd name="T75" fmla="*/ 172 h 476"/>
                <a:gd name="T76" fmla="*/ 197 w 443"/>
                <a:gd name="T77" fmla="*/ 250 h 476"/>
                <a:gd name="T78" fmla="*/ 173 w 443"/>
                <a:gd name="T79" fmla="*/ 270 h 476"/>
                <a:gd name="T80" fmla="*/ 191 w 443"/>
                <a:gd name="T81" fmla="*/ 306 h 476"/>
                <a:gd name="T82" fmla="*/ 217 w 443"/>
                <a:gd name="T83" fmla="*/ 315 h 476"/>
                <a:gd name="T84" fmla="*/ 271 w 443"/>
                <a:gd name="T85" fmla="*/ 268 h 476"/>
                <a:gd name="T86" fmla="*/ 343 w 443"/>
                <a:gd name="T87" fmla="*/ 221 h 476"/>
                <a:gd name="T88" fmla="*/ 409 w 443"/>
                <a:gd name="T89" fmla="*/ 252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43" h="476">
                  <a:moveTo>
                    <a:pt x="252" y="412"/>
                  </a:moveTo>
                  <a:cubicBezTo>
                    <a:pt x="269" y="429"/>
                    <a:pt x="286" y="437"/>
                    <a:pt x="301" y="435"/>
                  </a:cubicBezTo>
                  <a:cubicBezTo>
                    <a:pt x="316" y="433"/>
                    <a:pt x="336" y="419"/>
                    <a:pt x="361" y="395"/>
                  </a:cubicBezTo>
                  <a:cubicBezTo>
                    <a:pt x="386" y="370"/>
                    <a:pt x="400" y="349"/>
                    <a:pt x="403" y="331"/>
                  </a:cubicBezTo>
                  <a:cubicBezTo>
                    <a:pt x="407" y="313"/>
                    <a:pt x="400" y="296"/>
                    <a:pt x="384" y="280"/>
                  </a:cubicBezTo>
                  <a:cubicBezTo>
                    <a:pt x="367" y="263"/>
                    <a:pt x="353" y="257"/>
                    <a:pt x="340" y="259"/>
                  </a:cubicBezTo>
                  <a:cubicBezTo>
                    <a:pt x="328" y="262"/>
                    <a:pt x="310" y="275"/>
                    <a:pt x="288" y="296"/>
                  </a:cubicBezTo>
                  <a:lnTo>
                    <a:pt x="238" y="343"/>
                  </a:lnTo>
                  <a:cubicBezTo>
                    <a:pt x="235" y="362"/>
                    <a:pt x="234" y="375"/>
                    <a:pt x="236" y="385"/>
                  </a:cubicBezTo>
                  <a:cubicBezTo>
                    <a:pt x="238" y="394"/>
                    <a:pt x="243" y="403"/>
                    <a:pt x="252" y="412"/>
                  </a:cubicBezTo>
                  <a:close/>
                  <a:moveTo>
                    <a:pt x="74" y="228"/>
                  </a:moveTo>
                  <a:cubicBezTo>
                    <a:pt x="93" y="247"/>
                    <a:pt x="110" y="256"/>
                    <a:pt x="126" y="255"/>
                  </a:cubicBezTo>
                  <a:cubicBezTo>
                    <a:pt x="141" y="255"/>
                    <a:pt x="159" y="245"/>
                    <a:pt x="178" y="226"/>
                  </a:cubicBezTo>
                  <a:cubicBezTo>
                    <a:pt x="197" y="207"/>
                    <a:pt x="207" y="190"/>
                    <a:pt x="207" y="174"/>
                  </a:cubicBezTo>
                  <a:cubicBezTo>
                    <a:pt x="208" y="159"/>
                    <a:pt x="199" y="141"/>
                    <a:pt x="180" y="123"/>
                  </a:cubicBezTo>
                  <a:cubicBezTo>
                    <a:pt x="161" y="104"/>
                    <a:pt x="144" y="94"/>
                    <a:pt x="128" y="95"/>
                  </a:cubicBezTo>
                  <a:cubicBezTo>
                    <a:pt x="112" y="95"/>
                    <a:pt x="95" y="105"/>
                    <a:pt x="76" y="124"/>
                  </a:cubicBezTo>
                  <a:cubicBezTo>
                    <a:pt x="57" y="143"/>
                    <a:pt x="47" y="160"/>
                    <a:pt x="47" y="176"/>
                  </a:cubicBezTo>
                  <a:cubicBezTo>
                    <a:pt x="47" y="192"/>
                    <a:pt x="56" y="210"/>
                    <a:pt x="74" y="228"/>
                  </a:cubicBezTo>
                  <a:close/>
                  <a:moveTo>
                    <a:pt x="409" y="252"/>
                  </a:moveTo>
                  <a:cubicBezTo>
                    <a:pt x="434" y="277"/>
                    <a:pt x="443" y="302"/>
                    <a:pt x="439" y="329"/>
                  </a:cubicBezTo>
                  <a:cubicBezTo>
                    <a:pt x="434" y="356"/>
                    <a:pt x="415" y="385"/>
                    <a:pt x="382" y="418"/>
                  </a:cubicBezTo>
                  <a:cubicBezTo>
                    <a:pt x="349" y="451"/>
                    <a:pt x="321" y="470"/>
                    <a:pt x="299" y="473"/>
                  </a:cubicBezTo>
                  <a:cubicBezTo>
                    <a:pt x="277" y="476"/>
                    <a:pt x="253" y="465"/>
                    <a:pt x="228" y="440"/>
                  </a:cubicBezTo>
                  <a:cubicBezTo>
                    <a:pt x="216" y="427"/>
                    <a:pt x="209" y="415"/>
                    <a:pt x="207" y="403"/>
                  </a:cubicBezTo>
                  <a:cubicBezTo>
                    <a:pt x="205" y="390"/>
                    <a:pt x="205" y="373"/>
                    <a:pt x="209" y="350"/>
                  </a:cubicBezTo>
                  <a:cubicBezTo>
                    <a:pt x="197" y="353"/>
                    <a:pt x="184" y="347"/>
                    <a:pt x="169" y="332"/>
                  </a:cubicBezTo>
                  <a:cubicBezTo>
                    <a:pt x="164" y="327"/>
                    <a:pt x="158" y="315"/>
                    <a:pt x="152" y="294"/>
                  </a:cubicBezTo>
                  <a:lnTo>
                    <a:pt x="149" y="284"/>
                  </a:lnTo>
                  <a:cubicBezTo>
                    <a:pt x="115" y="298"/>
                    <a:pt x="82" y="288"/>
                    <a:pt x="48" y="255"/>
                  </a:cubicBezTo>
                  <a:cubicBezTo>
                    <a:pt x="0" y="206"/>
                    <a:pt x="1" y="155"/>
                    <a:pt x="53" y="103"/>
                  </a:cubicBezTo>
                  <a:cubicBezTo>
                    <a:pt x="68" y="89"/>
                    <a:pt x="82" y="77"/>
                    <a:pt x="96" y="69"/>
                  </a:cubicBezTo>
                  <a:lnTo>
                    <a:pt x="104" y="64"/>
                  </a:lnTo>
                  <a:lnTo>
                    <a:pt x="165" y="0"/>
                  </a:lnTo>
                  <a:lnTo>
                    <a:pt x="188" y="23"/>
                  </a:lnTo>
                  <a:lnTo>
                    <a:pt x="144" y="65"/>
                  </a:lnTo>
                  <a:cubicBezTo>
                    <a:pt x="165" y="65"/>
                    <a:pt x="187" y="77"/>
                    <a:pt x="211" y="101"/>
                  </a:cubicBezTo>
                  <a:cubicBezTo>
                    <a:pt x="234" y="124"/>
                    <a:pt x="245" y="148"/>
                    <a:pt x="243" y="172"/>
                  </a:cubicBezTo>
                  <a:cubicBezTo>
                    <a:pt x="240" y="196"/>
                    <a:pt x="225" y="222"/>
                    <a:pt x="197" y="250"/>
                  </a:cubicBezTo>
                  <a:cubicBezTo>
                    <a:pt x="189" y="258"/>
                    <a:pt x="181" y="265"/>
                    <a:pt x="173" y="270"/>
                  </a:cubicBezTo>
                  <a:cubicBezTo>
                    <a:pt x="182" y="290"/>
                    <a:pt x="188" y="302"/>
                    <a:pt x="191" y="306"/>
                  </a:cubicBezTo>
                  <a:cubicBezTo>
                    <a:pt x="201" y="315"/>
                    <a:pt x="210" y="318"/>
                    <a:pt x="217" y="315"/>
                  </a:cubicBezTo>
                  <a:cubicBezTo>
                    <a:pt x="225" y="311"/>
                    <a:pt x="243" y="296"/>
                    <a:pt x="271" y="268"/>
                  </a:cubicBezTo>
                  <a:cubicBezTo>
                    <a:pt x="299" y="240"/>
                    <a:pt x="323" y="224"/>
                    <a:pt x="343" y="221"/>
                  </a:cubicBezTo>
                  <a:cubicBezTo>
                    <a:pt x="363" y="218"/>
                    <a:pt x="385" y="228"/>
                    <a:pt x="409" y="252"/>
                  </a:cubicBez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811A73B6-C9A6-4582-B352-AF686EAF217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618559" y="3125789"/>
              <a:ext cx="296863" cy="263525"/>
            </a:xfrm>
            <a:custGeom>
              <a:avLst/>
              <a:gdLst>
                <a:gd name="T0" fmla="*/ 98 w 354"/>
                <a:gd name="T1" fmla="*/ 205 h 314"/>
                <a:gd name="T2" fmla="*/ 219 w 354"/>
                <a:gd name="T3" fmla="*/ 84 h 314"/>
                <a:gd name="T4" fmla="*/ 145 w 354"/>
                <a:gd name="T5" fmla="*/ 37 h 314"/>
                <a:gd name="T6" fmla="*/ 82 w 354"/>
                <a:gd name="T7" fmla="*/ 64 h 314"/>
                <a:gd name="T8" fmla="*/ 54 w 354"/>
                <a:gd name="T9" fmla="*/ 129 h 314"/>
                <a:gd name="T10" fmla="*/ 98 w 354"/>
                <a:gd name="T11" fmla="*/ 205 h 314"/>
                <a:gd name="T12" fmla="*/ 321 w 354"/>
                <a:gd name="T13" fmla="*/ 176 h 314"/>
                <a:gd name="T14" fmla="*/ 332 w 354"/>
                <a:gd name="T15" fmla="*/ 162 h 314"/>
                <a:gd name="T16" fmla="*/ 354 w 354"/>
                <a:gd name="T17" fmla="*/ 182 h 314"/>
                <a:gd name="T18" fmla="*/ 278 w 354"/>
                <a:gd name="T19" fmla="*/ 271 h 314"/>
                <a:gd name="T20" fmla="*/ 185 w 354"/>
                <a:gd name="T21" fmla="*/ 308 h 314"/>
                <a:gd name="T22" fmla="*/ 83 w 354"/>
                <a:gd name="T23" fmla="*/ 243 h 314"/>
                <a:gd name="T24" fmla="*/ 59 w 354"/>
                <a:gd name="T25" fmla="*/ 42 h 314"/>
                <a:gd name="T26" fmla="*/ 147 w 354"/>
                <a:gd name="T27" fmla="*/ 2 h 314"/>
                <a:gd name="T28" fmla="*/ 246 w 354"/>
                <a:gd name="T29" fmla="*/ 59 h 314"/>
                <a:gd name="T30" fmla="*/ 266 w 354"/>
                <a:gd name="T31" fmla="*/ 80 h 314"/>
                <a:gd name="T32" fmla="*/ 119 w 354"/>
                <a:gd name="T33" fmla="*/ 227 h 314"/>
                <a:gd name="T34" fmla="*/ 192 w 354"/>
                <a:gd name="T35" fmla="*/ 272 h 314"/>
                <a:gd name="T36" fmla="*/ 257 w 354"/>
                <a:gd name="T37" fmla="*/ 245 h 314"/>
                <a:gd name="T38" fmla="*/ 321 w 354"/>
                <a:gd name="T39" fmla="*/ 176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4" h="314">
                  <a:moveTo>
                    <a:pt x="98" y="205"/>
                  </a:moveTo>
                  <a:lnTo>
                    <a:pt x="219" y="84"/>
                  </a:lnTo>
                  <a:cubicBezTo>
                    <a:pt x="191" y="55"/>
                    <a:pt x="166" y="40"/>
                    <a:pt x="145" y="37"/>
                  </a:cubicBezTo>
                  <a:cubicBezTo>
                    <a:pt x="123" y="34"/>
                    <a:pt x="102" y="43"/>
                    <a:pt x="82" y="64"/>
                  </a:cubicBezTo>
                  <a:cubicBezTo>
                    <a:pt x="61" y="84"/>
                    <a:pt x="52" y="106"/>
                    <a:pt x="54" y="129"/>
                  </a:cubicBezTo>
                  <a:cubicBezTo>
                    <a:pt x="55" y="152"/>
                    <a:pt x="70" y="178"/>
                    <a:pt x="98" y="205"/>
                  </a:cubicBezTo>
                  <a:close/>
                  <a:moveTo>
                    <a:pt x="321" y="176"/>
                  </a:moveTo>
                  <a:lnTo>
                    <a:pt x="332" y="162"/>
                  </a:lnTo>
                  <a:lnTo>
                    <a:pt x="354" y="182"/>
                  </a:lnTo>
                  <a:cubicBezTo>
                    <a:pt x="326" y="219"/>
                    <a:pt x="300" y="248"/>
                    <a:pt x="278" y="271"/>
                  </a:cubicBezTo>
                  <a:cubicBezTo>
                    <a:pt x="247" y="302"/>
                    <a:pt x="216" y="314"/>
                    <a:pt x="185" y="308"/>
                  </a:cubicBezTo>
                  <a:cubicBezTo>
                    <a:pt x="155" y="303"/>
                    <a:pt x="121" y="281"/>
                    <a:pt x="83" y="243"/>
                  </a:cubicBezTo>
                  <a:cubicBezTo>
                    <a:pt x="8" y="168"/>
                    <a:pt x="0" y="101"/>
                    <a:pt x="59" y="42"/>
                  </a:cubicBezTo>
                  <a:cubicBezTo>
                    <a:pt x="87" y="13"/>
                    <a:pt x="117" y="0"/>
                    <a:pt x="147" y="2"/>
                  </a:cubicBezTo>
                  <a:cubicBezTo>
                    <a:pt x="177" y="4"/>
                    <a:pt x="210" y="23"/>
                    <a:pt x="246" y="59"/>
                  </a:cubicBezTo>
                  <a:lnTo>
                    <a:pt x="266" y="80"/>
                  </a:lnTo>
                  <a:lnTo>
                    <a:pt x="119" y="227"/>
                  </a:lnTo>
                  <a:cubicBezTo>
                    <a:pt x="146" y="253"/>
                    <a:pt x="170" y="268"/>
                    <a:pt x="192" y="272"/>
                  </a:cubicBezTo>
                  <a:cubicBezTo>
                    <a:pt x="214" y="276"/>
                    <a:pt x="235" y="267"/>
                    <a:pt x="257" y="245"/>
                  </a:cubicBezTo>
                  <a:cubicBezTo>
                    <a:pt x="279" y="223"/>
                    <a:pt x="300" y="200"/>
                    <a:pt x="321" y="176"/>
                  </a:cubicBez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661545F4-9814-4B8B-B09A-E88FDAC6D9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004322" y="2730501"/>
              <a:ext cx="268288" cy="300038"/>
            </a:xfrm>
            <a:custGeom>
              <a:avLst/>
              <a:gdLst>
                <a:gd name="T0" fmla="*/ 69 w 320"/>
                <a:gd name="T1" fmla="*/ 91 h 358"/>
                <a:gd name="T2" fmla="*/ 55 w 320"/>
                <a:gd name="T3" fmla="*/ 178 h 358"/>
                <a:gd name="T4" fmla="*/ 90 w 320"/>
                <a:gd name="T5" fmla="*/ 191 h 358"/>
                <a:gd name="T6" fmla="*/ 154 w 320"/>
                <a:gd name="T7" fmla="*/ 154 h 358"/>
                <a:gd name="T8" fmla="*/ 228 w 320"/>
                <a:gd name="T9" fmla="*/ 117 h 358"/>
                <a:gd name="T10" fmla="*/ 289 w 320"/>
                <a:gd name="T11" fmla="*/ 145 h 358"/>
                <a:gd name="T12" fmla="*/ 316 w 320"/>
                <a:gd name="T13" fmla="*/ 214 h 358"/>
                <a:gd name="T14" fmla="*/ 269 w 320"/>
                <a:gd name="T15" fmla="*/ 292 h 358"/>
                <a:gd name="T16" fmla="*/ 202 w 320"/>
                <a:gd name="T17" fmla="*/ 347 h 358"/>
                <a:gd name="T18" fmla="*/ 188 w 320"/>
                <a:gd name="T19" fmla="*/ 358 h 358"/>
                <a:gd name="T20" fmla="*/ 166 w 320"/>
                <a:gd name="T21" fmla="*/ 333 h 358"/>
                <a:gd name="T22" fmla="*/ 248 w 320"/>
                <a:gd name="T23" fmla="*/ 266 h 358"/>
                <a:gd name="T24" fmla="*/ 279 w 320"/>
                <a:gd name="T25" fmla="*/ 217 h 358"/>
                <a:gd name="T26" fmla="*/ 263 w 320"/>
                <a:gd name="T27" fmla="*/ 172 h 358"/>
                <a:gd name="T28" fmla="*/ 222 w 320"/>
                <a:gd name="T29" fmla="*/ 155 h 358"/>
                <a:gd name="T30" fmla="*/ 158 w 320"/>
                <a:gd name="T31" fmla="*/ 193 h 358"/>
                <a:gd name="T32" fmla="*/ 86 w 320"/>
                <a:gd name="T33" fmla="*/ 231 h 358"/>
                <a:gd name="T34" fmla="*/ 28 w 320"/>
                <a:gd name="T35" fmla="*/ 204 h 358"/>
                <a:gd name="T36" fmla="*/ 5 w 320"/>
                <a:gd name="T37" fmla="*/ 137 h 358"/>
                <a:gd name="T38" fmla="*/ 45 w 320"/>
                <a:gd name="T39" fmla="*/ 68 h 358"/>
                <a:gd name="T40" fmla="*/ 115 w 320"/>
                <a:gd name="T41" fmla="*/ 9 h 358"/>
                <a:gd name="T42" fmla="*/ 129 w 320"/>
                <a:gd name="T43" fmla="*/ 0 h 358"/>
                <a:gd name="T44" fmla="*/ 150 w 320"/>
                <a:gd name="T45" fmla="*/ 23 h 358"/>
                <a:gd name="T46" fmla="*/ 69 w 320"/>
                <a:gd name="T47" fmla="*/ 91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0" h="358">
                  <a:moveTo>
                    <a:pt x="69" y="91"/>
                  </a:moveTo>
                  <a:cubicBezTo>
                    <a:pt x="35" y="125"/>
                    <a:pt x="30" y="154"/>
                    <a:pt x="55" y="178"/>
                  </a:cubicBezTo>
                  <a:cubicBezTo>
                    <a:pt x="66" y="190"/>
                    <a:pt x="78" y="194"/>
                    <a:pt x="90" y="191"/>
                  </a:cubicBezTo>
                  <a:cubicBezTo>
                    <a:pt x="102" y="188"/>
                    <a:pt x="123" y="176"/>
                    <a:pt x="154" y="154"/>
                  </a:cubicBezTo>
                  <a:cubicBezTo>
                    <a:pt x="185" y="132"/>
                    <a:pt x="209" y="120"/>
                    <a:pt x="228" y="117"/>
                  </a:cubicBezTo>
                  <a:cubicBezTo>
                    <a:pt x="246" y="114"/>
                    <a:pt x="267" y="123"/>
                    <a:pt x="289" y="145"/>
                  </a:cubicBezTo>
                  <a:cubicBezTo>
                    <a:pt x="311" y="167"/>
                    <a:pt x="320" y="190"/>
                    <a:pt x="316" y="214"/>
                  </a:cubicBezTo>
                  <a:cubicBezTo>
                    <a:pt x="312" y="239"/>
                    <a:pt x="296" y="264"/>
                    <a:pt x="269" y="292"/>
                  </a:cubicBezTo>
                  <a:cubicBezTo>
                    <a:pt x="253" y="308"/>
                    <a:pt x="231" y="326"/>
                    <a:pt x="202" y="347"/>
                  </a:cubicBezTo>
                  <a:lnTo>
                    <a:pt x="188" y="358"/>
                  </a:lnTo>
                  <a:lnTo>
                    <a:pt x="166" y="333"/>
                  </a:lnTo>
                  <a:cubicBezTo>
                    <a:pt x="204" y="306"/>
                    <a:pt x="231" y="284"/>
                    <a:pt x="248" y="266"/>
                  </a:cubicBezTo>
                  <a:cubicBezTo>
                    <a:pt x="265" y="249"/>
                    <a:pt x="276" y="233"/>
                    <a:pt x="279" y="217"/>
                  </a:cubicBezTo>
                  <a:cubicBezTo>
                    <a:pt x="283" y="201"/>
                    <a:pt x="277" y="186"/>
                    <a:pt x="263" y="172"/>
                  </a:cubicBezTo>
                  <a:cubicBezTo>
                    <a:pt x="249" y="158"/>
                    <a:pt x="235" y="152"/>
                    <a:pt x="222" y="155"/>
                  </a:cubicBezTo>
                  <a:cubicBezTo>
                    <a:pt x="210" y="158"/>
                    <a:pt x="188" y="171"/>
                    <a:pt x="158" y="193"/>
                  </a:cubicBezTo>
                  <a:cubicBezTo>
                    <a:pt x="128" y="215"/>
                    <a:pt x="104" y="227"/>
                    <a:pt x="86" y="231"/>
                  </a:cubicBezTo>
                  <a:cubicBezTo>
                    <a:pt x="68" y="234"/>
                    <a:pt x="49" y="225"/>
                    <a:pt x="28" y="204"/>
                  </a:cubicBezTo>
                  <a:cubicBezTo>
                    <a:pt x="7" y="184"/>
                    <a:pt x="0" y="161"/>
                    <a:pt x="5" y="137"/>
                  </a:cubicBezTo>
                  <a:cubicBezTo>
                    <a:pt x="10" y="113"/>
                    <a:pt x="23" y="90"/>
                    <a:pt x="45" y="68"/>
                  </a:cubicBezTo>
                  <a:cubicBezTo>
                    <a:pt x="62" y="51"/>
                    <a:pt x="86" y="32"/>
                    <a:pt x="115" y="9"/>
                  </a:cubicBezTo>
                  <a:lnTo>
                    <a:pt x="129" y="0"/>
                  </a:lnTo>
                  <a:lnTo>
                    <a:pt x="150" y="23"/>
                  </a:lnTo>
                  <a:cubicBezTo>
                    <a:pt x="115" y="49"/>
                    <a:pt x="88" y="72"/>
                    <a:pt x="69" y="91"/>
                  </a:cubicBez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32E876D6-EC37-4B11-9982-76346946B4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673872" y="5141914"/>
              <a:ext cx="201613" cy="201613"/>
            </a:xfrm>
            <a:custGeom>
              <a:avLst/>
              <a:gdLst>
                <a:gd name="T0" fmla="*/ 216 w 241"/>
                <a:gd name="T1" fmla="*/ 241 h 241"/>
                <a:gd name="T2" fmla="*/ 0 w 241"/>
                <a:gd name="T3" fmla="*/ 26 h 241"/>
                <a:gd name="T4" fmla="*/ 26 w 241"/>
                <a:gd name="T5" fmla="*/ 0 h 241"/>
                <a:gd name="T6" fmla="*/ 241 w 241"/>
                <a:gd name="T7" fmla="*/ 216 h 241"/>
                <a:gd name="T8" fmla="*/ 216 w 241"/>
                <a:gd name="T9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" h="241">
                  <a:moveTo>
                    <a:pt x="216" y="24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241" y="216"/>
                  </a:lnTo>
                  <a:lnTo>
                    <a:pt x="216" y="241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91EDF8F2-A7E9-4F38-8336-A67D4C1777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604022" y="5072064"/>
              <a:ext cx="49213" cy="47625"/>
            </a:xfrm>
            <a:custGeom>
              <a:avLst/>
              <a:gdLst>
                <a:gd name="T0" fmla="*/ 33 w 58"/>
                <a:gd name="T1" fmla="*/ 58 h 58"/>
                <a:gd name="T2" fmla="*/ 0 w 58"/>
                <a:gd name="T3" fmla="*/ 26 h 58"/>
                <a:gd name="T4" fmla="*/ 26 w 58"/>
                <a:gd name="T5" fmla="*/ 0 h 58"/>
                <a:gd name="T6" fmla="*/ 58 w 58"/>
                <a:gd name="T7" fmla="*/ 33 h 58"/>
                <a:gd name="T8" fmla="*/ 33 w 58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8">
                  <a:moveTo>
                    <a:pt x="33" y="58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58" y="33"/>
                  </a:lnTo>
                  <a:lnTo>
                    <a:pt x="33" y="58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22774B2F-E635-4A7E-A497-6042C9E773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135959" y="3679826"/>
              <a:ext cx="201613" cy="201613"/>
            </a:xfrm>
            <a:custGeom>
              <a:avLst/>
              <a:gdLst>
                <a:gd name="T0" fmla="*/ 215 w 241"/>
                <a:gd name="T1" fmla="*/ 241 h 241"/>
                <a:gd name="T2" fmla="*/ 0 w 241"/>
                <a:gd name="T3" fmla="*/ 25 h 241"/>
                <a:gd name="T4" fmla="*/ 25 w 241"/>
                <a:gd name="T5" fmla="*/ 0 h 241"/>
                <a:gd name="T6" fmla="*/ 241 w 241"/>
                <a:gd name="T7" fmla="*/ 215 h 241"/>
                <a:gd name="T8" fmla="*/ 215 w 241"/>
                <a:gd name="T9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" h="241">
                  <a:moveTo>
                    <a:pt x="215" y="241"/>
                  </a:moveTo>
                  <a:lnTo>
                    <a:pt x="0" y="25"/>
                  </a:lnTo>
                  <a:lnTo>
                    <a:pt x="25" y="0"/>
                  </a:lnTo>
                  <a:lnTo>
                    <a:pt x="241" y="215"/>
                  </a:lnTo>
                  <a:lnTo>
                    <a:pt x="215" y="241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80A477BC-6926-4C82-AD89-2C85F01594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66109" y="3609976"/>
              <a:ext cx="49213" cy="47625"/>
            </a:xfrm>
            <a:custGeom>
              <a:avLst/>
              <a:gdLst>
                <a:gd name="T0" fmla="*/ 32 w 58"/>
                <a:gd name="T1" fmla="*/ 58 h 58"/>
                <a:gd name="T2" fmla="*/ 0 w 58"/>
                <a:gd name="T3" fmla="*/ 25 h 58"/>
                <a:gd name="T4" fmla="*/ 25 w 58"/>
                <a:gd name="T5" fmla="*/ 0 h 58"/>
                <a:gd name="T6" fmla="*/ 58 w 58"/>
                <a:gd name="T7" fmla="*/ 32 h 58"/>
                <a:gd name="T8" fmla="*/ 32 w 58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8">
                  <a:moveTo>
                    <a:pt x="32" y="58"/>
                  </a:moveTo>
                  <a:lnTo>
                    <a:pt x="0" y="25"/>
                  </a:lnTo>
                  <a:lnTo>
                    <a:pt x="25" y="0"/>
                  </a:lnTo>
                  <a:lnTo>
                    <a:pt x="58" y="32"/>
                  </a:lnTo>
                  <a:lnTo>
                    <a:pt x="32" y="58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29A2C1AC-4C73-42E2-BF9F-86C5F02C8B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956447" y="4783139"/>
              <a:ext cx="328613" cy="280988"/>
            </a:xfrm>
            <a:custGeom>
              <a:avLst/>
              <a:gdLst>
                <a:gd name="T0" fmla="*/ 153 w 392"/>
                <a:gd name="T1" fmla="*/ 250 h 335"/>
                <a:gd name="T2" fmla="*/ 166 w 392"/>
                <a:gd name="T3" fmla="*/ 188 h 335"/>
                <a:gd name="T4" fmla="*/ 238 w 392"/>
                <a:gd name="T5" fmla="*/ 117 h 335"/>
                <a:gd name="T6" fmla="*/ 302 w 392"/>
                <a:gd name="T7" fmla="*/ 181 h 335"/>
                <a:gd name="T8" fmla="*/ 241 w 392"/>
                <a:gd name="T9" fmla="*/ 271 h 335"/>
                <a:gd name="T10" fmla="*/ 153 w 392"/>
                <a:gd name="T11" fmla="*/ 250 h 335"/>
                <a:gd name="T12" fmla="*/ 373 w 392"/>
                <a:gd name="T13" fmla="*/ 143 h 335"/>
                <a:gd name="T14" fmla="*/ 326 w 392"/>
                <a:gd name="T15" fmla="*/ 152 h 335"/>
                <a:gd name="T16" fmla="*/ 210 w 392"/>
                <a:gd name="T17" fmla="*/ 36 h 335"/>
                <a:gd name="T18" fmla="*/ 143 w 392"/>
                <a:gd name="T19" fmla="*/ 1 h 335"/>
                <a:gd name="T20" fmla="*/ 74 w 392"/>
                <a:gd name="T21" fmla="*/ 35 h 335"/>
                <a:gd name="T22" fmla="*/ 0 w 392"/>
                <a:gd name="T23" fmla="*/ 127 h 335"/>
                <a:gd name="T24" fmla="*/ 22 w 392"/>
                <a:gd name="T25" fmla="*/ 147 h 335"/>
                <a:gd name="T26" fmla="*/ 34 w 392"/>
                <a:gd name="T27" fmla="*/ 132 h 335"/>
                <a:gd name="T28" fmla="*/ 101 w 392"/>
                <a:gd name="T29" fmla="*/ 55 h 335"/>
                <a:gd name="T30" fmla="*/ 140 w 392"/>
                <a:gd name="T31" fmla="*/ 38 h 335"/>
                <a:gd name="T32" fmla="*/ 185 w 392"/>
                <a:gd name="T33" fmla="*/ 62 h 335"/>
                <a:gd name="T34" fmla="*/ 217 w 392"/>
                <a:gd name="T35" fmla="*/ 94 h 335"/>
                <a:gd name="T36" fmla="*/ 217 w 392"/>
                <a:gd name="T37" fmla="*/ 94 h 335"/>
                <a:gd name="T38" fmla="*/ 217 w 392"/>
                <a:gd name="T39" fmla="*/ 94 h 335"/>
                <a:gd name="T40" fmla="*/ 141 w 392"/>
                <a:gd name="T41" fmla="*/ 171 h 335"/>
                <a:gd name="T42" fmla="*/ 139 w 392"/>
                <a:gd name="T43" fmla="*/ 289 h 335"/>
                <a:gd name="T44" fmla="*/ 261 w 392"/>
                <a:gd name="T45" fmla="*/ 297 h 335"/>
                <a:gd name="T46" fmla="*/ 328 w 392"/>
                <a:gd name="T47" fmla="*/ 196 h 335"/>
                <a:gd name="T48" fmla="*/ 392 w 392"/>
                <a:gd name="T49" fmla="*/ 165 h 335"/>
                <a:gd name="T50" fmla="*/ 373 w 392"/>
                <a:gd name="T51" fmla="*/ 143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2" h="335">
                  <a:moveTo>
                    <a:pt x="153" y="250"/>
                  </a:moveTo>
                  <a:cubicBezTo>
                    <a:pt x="143" y="235"/>
                    <a:pt x="143" y="212"/>
                    <a:pt x="166" y="188"/>
                  </a:cubicBezTo>
                  <a:cubicBezTo>
                    <a:pt x="191" y="164"/>
                    <a:pt x="238" y="117"/>
                    <a:pt x="238" y="117"/>
                  </a:cubicBezTo>
                  <a:lnTo>
                    <a:pt x="302" y="181"/>
                  </a:lnTo>
                  <a:cubicBezTo>
                    <a:pt x="284" y="218"/>
                    <a:pt x="264" y="248"/>
                    <a:pt x="241" y="271"/>
                  </a:cubicBezTo>
                  <a:cubicBezTo>
                    <a:pt x="210" y="302"/>
                    <a:pt x="177" y="285"/>
                    <a:pt x="153" y="250"/>
                  </a:cubicBezTo>
                  <a:close/>
                  <a:moveTo>
                    <a:pt x="373" y="143"/>
                  </a:moveTo>
                  <a:cubicBezTo>
                    <a:pt x="353" y="158"/>
                    <a:pt x="338" y="161"/>
                    <a:pt x="326" y="152"/>
                  </a:cubicBezTo>
                  <a:lnTo>
                    <a:pt x="210" y="36"/>
                  </a:lnTo>
                  <a:cubicBezTo>
                    <a:pt x="187" y="13"/>
                    <a:pt x="164" y="1"/>
                    <a:pt x="143" y="1"/>
                  </a:cubicBezTo>
                  <a:cubicBezTo>
                    <a:pt x="121" y="0"/>
                    <a:pt x="98" y="12"/>
                    <a:pt x="74" y="35"/>
                  </a:cubicBezTo>
                  <a:cubicBezTo>
                    <a:pt x="51" y="59"/>
                    <a:pt x="26" y="90"/>
                    <a:pt x="0" y="127"/>
                  </a:cubicBezTo>
                  <a:lnTo>
                    <a:pt x="22" y="147"/>
                  </a:lnTo>
                  <a:lnTo>
                    <a:pt x="34" y="132"/>
                  </a:lnTo>
                  <a:cubicBezTo>
                    <a:pt x="60" y="99"/>
                    <a:pt x="82" y="74"/>
                    <a:pt x="101" y="55"/>
                  </a:cubicBezTo>
                  <a:cubicBezTo>
                    <a:pt x="113" y="43"/>
                    <a:pt x="125" y="38"/>
                    <a:pt x="140" y="38"/>
                  </a:cubicBezTo>
                  <a:cubicBezTo>
                    <a:pt x="154" y="38"/>
                    <a:pt x="169" y="46"/>
                    <a:pt x="185" y="62"/>
                  </a:cubicBezTo>
                  <a:lnTo>
                    <a:pt x="217" y="94"/>
                  </a:lnTo>
                  <a:lnTo>
                    <a:pt x="217" y="94"/>
                  </a:lnTo>
                  <a:lnTo>
                    <a:pt x="217" y="94"/>
                  </a:lnTo>
                  <a:lnTo>
                    <a:pt x="141" y="171"/>
                  </a:lnTo>
                  <a:cubicBezTo>
                    <a:pt x="95" y="217"/>
                    <a:pt x="116" y="266"/>
                    <a:pt x="139" y="289"/>
                  </a:cubicBezTo>
                  <a:cubicBezTo>
                    <a:pt x="182" y="332"/>
                    <a:pt x="223" y="335"/>
                    <a:pt x="261" y="297"/>
                  </a:cubicBezTo>
                  <a:cubicBezTo>
                    <a:pt x="291" y="267"/>
                    <a:pt x="313" y="233"/>
                    <a:pt x="328" y="196"/>
                  </a:cubicBezTo>
                  <a:cubicBezTo>
                    <a:pt x="334" y="194"/>
                    <a:pt x="372" y="185"/>
                    <a:pt x="392" y="165"/>
                  </a:cubicBezTo>
                  <a:lnTo>
                    <a:pt x="373" y="143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088C8C3F-9D6B-4D91-99C1-17548AB772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059634" y="5394326"/>
              <a:ext cx="322263" cy="338138"/>
            </a:xfrm>
            <a:custGeom>
              <a:avLst/>
              <a:gdLst>
                <a:gd name="T0" fmla="*/ 143 w 384"/>
                <a:gd name="T1" fmla="*/ 26 h 404"/>
                <a:gd name="T2" fmla="*/ 168 w 384"/>
                <a:gd name="T3" fmla="*/ 0 h 404"/>
                <a:gd name="T4" fmla="*/ 384 w 384"/>
                <a:gd name="T5" fmla="*/ 216 h 404"/>
                <a:gd name="T6" fmla="*/ 114 w 384"/>
                <a:gd name="T7" fmla="*/ 281 h 404"/>
                <a:gd name="T8" fmla="*/ 0 w 384"/>
                <a:gd name="T9" fmla="*/ 168 h 404"/>
                <a:gd name="T10" fmla="*/ 26 w 384"/>
                <a:gd name="T11" fmla="*/ 142 h 404"/>
                <a:gd name="T12" fmla="*/ 138 w 384"/>
                <a:gd name="T13" fmla="*/ 254 h 404"/>
                <a:gd name="T14" fmla="*/ 334 w 384"/>
                <a:gd name="T15" fmla="*/ 217 h 404"/>
                <a:gd name="T16" fmla="*/ 143 w 384"/>
                <a:gd name="T17" fmla="*/ 26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4" h="404">
                  <a:moveTo>
                    <a:pt x="143" y="26"/>
                  </a:moveTo>
                  <a:lnTo>
                    <a:pt x="168" y="0"/>
                  </a:lnTo>
                  <a:cubicBezTo>
                    <a:pt x="168" y="0"/>
                    <a:pt x="383" y="215"/>
                    <a:pt x="384" y="216"/>
                  </a:cubicBezTo>
                  <a:cubicBezTo>
                    <a:pt x="294" y="319"/>
                    <a:pt x="236" y="404"/>
                    <a:pt x="114" y="281"/>
                  </a:cubicBezTo>
                  <a:lnTo>
                    <a:pt x="0" y="168"/>
                  </a:lnTo>
                  <a:lnTo>
                    <a:pt x="26" y="142"/>
                  </a:lnTo>
                  <a:lnTo>
                    <a:pt x="138" y="254"/>
                  </a:lnTo>
                  <a:cubicBezTo>
                    <a:pt x="236" y="351"/>
                    <a:pt x="275" y="285"/>
                    <a:pt x="334" y="217"/>
                  </a:cubicBezTo>
                  <a:lnTo>
                    <a:pt x="143" y="26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2E741B22-D8A1-4A7E-858F-D7BB91F4B4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609034" y="3829051"/>
              <a:ext cx="319088" cy="338138"/>
            </a:xfrm>
            <a:custGeom>
              <a:avLst/>
              <a:gdLst>
                <a:gd name="T0" fmla="*/ 241 w 383"/>
                <a:gd name="T1" fmla="*/ 378 h 404"/>
                <a:gd name="T2" fmla="*/ 215 w 383"/>
                <a:gd name="T3" fmla="*/ 404 h 404"/>
                <a:gd name="T4" fmla="*/ 0 w 383"/>
                <a:gd name="T5" fmla="*/ 188 h 404"/>
                <a:gd name="T6" fmla="*/ 270 w 383"/>
                <a:gd name="T7" fmla="*/ 123 h 404"/>
                <a:gd name="T8" fmla="*/ 383 w 383"/>
                <a:gd name="T9" fmla="*/ 236 h 404"/>
                <a:gd name="T10" fmla="*/ 357 w 383"/>
                <a:gd name="T11" fmla="*/ 262 h 404"/>
                <a:gd name="T12" fmla="*/ 245 w 383"/>
                <a:gd name="T13" fmla="*/ 150 h 404"/>
                <a:gd name="T14" fmla="*/ 49 w 383"/>
                <a:gd name="T15" fmla="*/ 187 h 404"/>
                <a:gd name="T16" fmla="*/ 241 w 383"/>
                <a:gd name="T17" fmla="*/ 378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3" h="404">
                  <a:moveTo>
                    <a:pt x="241" y="378"/>
                  </a:moveTo>
                  <a:lnTo>
                    <a:pt x="215" y="404"/>
                  </a:lnTo>
                  <a:cubicBezTo>
                    <a:pt x="215" y="404"/>
                    <a:pt x="0" y="189"/>
                    <a:pt x="0" y="188"/>
                  </a:cubicBezTo>
                  <a:cubicBezTo>
                    <a:pt x="90" y="85"/>
                    <a:pt x="147" y="0"/>
                    <a:pt x="270" y="123"/>
                  </a:cubicBezTo>
                  <a:lnTo>
                    <a:pt x="383" y="236"/>
                  </a:lnTo>
                  <a:lnTo>
                    <a:pt x="357" y="262"/>
                  </a:lnTo>
                  <a:lnTo>
                    <a:pt x="245" y="150"/>
                  </a:lnTo>
                  <a:cubicBezTo>
                    <a:pt x="148" y="53"/>
                    <a:pt x="109" y="119"/>
                    <a:pt x="49" y="187"/>
                  </a:cubicBezTo>
                  <a:lnTo>
                    <a:pt x="241" y="378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E20C495D-17C5-455E-B007-73D1FB598F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490097" y="2944814"/>
              <a:ext cx="320675" cy="339725"/>
            </a:xfrm>
            <a:custGeom>
              <a:avLst/>
              <a:gdLst>
                <a:gd name="T0" fmla="*/ 241 w 383"/>
                <a:gd name="T1" fmla="*/ 378 h 404"/>
                <a:gd name="T2" fmla="*/ 215 w 383"/>
                <a:gd name="T3" fmla="*/ 404 h 404"/>
                <a:gd name="T4" fmla="*/ 0 w 383"/>
                <a:gd name="T5" fmla="*/ 188 h 404"/>
                <a:gd name="T6" fmla="*/ 270 w 383"/>
                <a:gd name="T7" fmla="*/ 123 h 404"/>
                <a:gd name="T8" fmla="*/ 383 w 383"/>
                <a:gd name="T9" fmla="*/ 236 h 404"/>
                <a:gd name="T10" fmla="*/ 357 w 383"/>
                <a:gd name="T11" fmla="*/ 262 h 404"/>
                <a:gd name="T12" fmla="*/ 245 w 383"/>
                <a:gd name="T13" fmla="*/ 150 h 404"/>
                <a:gd name="T14" fmla="*/ 50 w 383"/>
                <a:gd name="T15" fmla="*/ 187 h 404"/>
                <a:gd name="T16" fmla="*/ 241 w 383"/>
                <a:gd name="T17" fmla="*/ 378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3" h="404">
                  <a:moveTo>
                    <a:pt x="241" y="378"/>
                  </a:moveTo>
                  <a:lnTo>
                    <a:pt x="215" y="404"/>
                  </a:lnTo>
                  <a:cubicBezTo>
                    <a:pt x="215" y="404"/>
                    <a:pt x="0" y="189"/>
                    <a:pt x="0" y="188"/>
                  </a:cubicBezTo>
                  <a:cubicBezTo>
                    <a:pt x="90" y="85"/>
                    <a:pt x="147" y="0"/>
                    <a:pt x="270" y="123"/>
                  </a:cubicBezTo>
                  <a:lnTo>
                    <a:pt x="383" y="236"/>
                  </a:lnTo>
                  <a:lnTo>
                    <a:pt x="357" y="262"/>
                  </a:lnTo>
                  <a:lnTo>
                    <a:pt x="245" y="150"/>
                  </a:lnTo>
                  <a:cubicBezTo>
                    <a:pt x="148" y="53"/>
                    <a:pt x="109" y="119"/>
                    <a:pt x="50" y="187"/>
                  </a:cubicBezTo>
                  <a:lnTo>
                    <a:pt x="241" y="378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F06A0A5A-1F6B-4A66-8D6D-A2103ED09B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769497" y="2665414"/>
              <a:ext cx="322263" cy="338138"/>
            </a:xfrm>
            <a:custGeom>
              <a:avLst/>
              <a:gdLst>
                <a:gd name="T0" fmla="*/ 241 w 384"/>
                <a:gd name="T1" fmla="*/ 378 h 403"/>
                <a:gd name="T2" fmla="*/ 216 w 384"/>
                <a:gd name="T3" fmla="*/ 403 h 403"/>
                <a:gd name="T4" fmla="*/ 0 w 384"/>
                <a:gd name="T5" fmla="*/ 188 h 403"/>
                <a:gd name="T6" fmla="*/ 270 w 384"/>
                <a:gd name="T7" fmla="*/ 122 h 403"/>
                <a:gd name="T8" fmla="*/ 384 w 384"/>
                <a:gd name="T9" fmla="*/ 236 h 403"/>
                <a:gd name="T10" fmla="*/ 358 w 384"/>
                <a:gd name="T11" fmla="*/ 261 h 403"/>
                <a:gd name="T12" fmla="*/ 246 w 384"/>
                <a:gd name="T13" fmla="*/ 149 h 403"/>
                <a:gd name="T14" fmla="*/ 50 w 384"/>
                <a:gd name="T15" fmla="*/ 186 h 403"/>
                <a:gd name="T16" fmla="*/ 241 w 384"/>
                <a:gd name="T17" fmla="*/ 378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4" h="403">
                  <a:moveTo>
                    <a:pt x="241" y="378"/>
                  </a:moveTo>
                  <a:lnTo>
                    <a:pt x="216" y="403"/>
                  </a:lnTo>
                  <a:cubicBezTo>
                    <a:pt x="216" y="403"/>
                    <a:pt x="1" y="188"/>
                    <a:pt x="0" y="188"/>
                  </a:cubicBezTo>
                  <a:cubicBezTo>
                    <a:pt x="91" y="84"/>
                    <a:pt x="148" y="0"/>
                    <a:pt x="270" y="122"/>
                  </a:cubicBezTo>
                  <a:lnTo>
                    <a:pt x="384" y="236"/>
                  </a:lnTo>
                  <a:lnTo>
                    <a:pt x="358" y="261"/>
                  </a:lnTo>
                  <a:lnTo>
                    <a:pt x="246" y="149"/>
                  </a:lnTo>
                  <a:cubicBezTo>
                    <a:pt x="148" y="52"/>
                    <a:pt x="109" y="119"/>
                    <a:pt x="50" y="186"/>
                  </a:cubicBezTo>
                  <a:lnTo>
                    <a:pt x="241" y="378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E2F48A9-EC48-4B04-9A93-9F29DB4C5F6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416822" y="5092701"/>
              <a:ext cx="268288" cy="268288"/>
            </a:xfrm>
            <a:custGeom>
              <a:avLst/>
              <a:gdLst>
                <a:gd name="T0" fmla="*/ 95 w 322"/>
                <a:gd name="T1" fmla="*/ 222 h 322"/>
                <a:gd name="T2" fmla="*/ 178 w 322"/>
                <a:gd name="T3" fmla="*/ 281 h 322"/>
                <a:gd name="T4" fmla="*/ 249 w 322"/>
                <a:gd name="T5" fmla="*/ 249 h 322"/>
                <a:gd name="T6" fmla="*/ 281 w 322"/>
                <a:gd name="T7" fmla="*/ 177 h 322"/>
                <a:gd name="T8" fmla="*/ 223 w 322"/>
                <a:gd name="T9" fmla="*/ 95 h 322"/>
                <a:gd name="T10" fmla="*/ 140 w 322"/>
                <a:gd name="T11" fmla="*/ 39 h 322"/>
                <a:gd name="T12" fmla="*/ 71 w 322"/>
                <a:gd name="T13" fmla="*/ 71 h 322"/>
                <a:gd name="T14" fmla="*/ 39 w 322"/>
                <a:gd name="T15" fmla="*/ 139 h 322"/>
                <a:gd name="T16" fmla="*/ 95 w 322"/>
                <a:gd name="T17" fmla="*/ 222 h 322"/>
                <a:gd name="T18" fmla="*/ 69 w 322"/>
                <a:gd name="T19" fmla="*/ 250 h 322"/>
                <a:gd name="T20" fmla="*/ 3 w 322"/>
                <a:gd name="T21" fmla="*/ 143 h 322"/>
                <a:gd name="T22" fmla="*/ 48 w 322"/>
                <a:gd name="T23" fmla="*/ 48 h 322"/>
                <a:gd name="T24" fmla="*/ 143 w 322"/>
                <a:gd name="T25" fmla="*/ 4 h 322"/>
                <a:gd name="T26" fmla="*/ 250 w 322"/>
                <a:gd name="T27" fmla="*/ 69 h 322"/>
                <a:gd name="T28" fmla="*/ 318 w 322"/>
                <a:gd name="T29" fmla="*/ 175 h 322"/>
                <a:gd name="T30" fmla="*/ 272 w 322"/>
                <a:gd name="T31" fmla="*/ 272 h 322"/>
                <a:gd name="T32" fmla="*/ 175 w 322"/>
                <a:gd name="T33" fmla="*/ 317 h 322"/>
                <a:gd name="T34" fmla="*/ 69 w 322"/>
                <a:gd name="T35" fmla="*/ 250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2" h="322">
                  <a:moveTo>
                    <a:pt x="95" y="222"/>
                  </a:moveTo>
                  <a:cubicBezTo>
                    <a:pt x="129" y="257"/>
                    <a:pt x="157" y="276"/>
                    <a:pt x="178" y="281"/>
                  </a:cubicBezTo>
                  <a:cubicBezTo>
                    <a:pt x="199" y="286"/>
                    <a:pt x="222" y="276"/>
                    <a:pt x="249" y="249"/>
                  </a:cubicBezTo>
                  <a:cubicBezTo>
                    <a:pt x="276" y="223"/>
                    <a:pt x="286" y="199"/>
                    <a:pt x="281" y="177"/>
                  </a:cubicBezTo>
                  <a:cubicBezTo>
                    <a:pt x="276" y="156"/>
                    <a:pt x="257" y="129"/>
                    <a:pt x="223" y="95"/>
                  </a:cubicBezTo>
                  <a:cubicBezTo>
                    <a:pt x="189" y="61"/>
                    <a:pt x="161" y="43"/>
                    <a:pt x="140" y="39"/>
                  </a:cubicBezTo>
                  <a:cubicBezTo>
                    <a:pt x="118" y="36"/>
                    <a:pt x="95" y="46"/>
                    <a:pt x="71" y="71"/>
                  </a:cubicBezTo>
                  <a:cubicBezTo>
                    <a:pt x="46" y="95"/>
                    <a:pt x="36" y="118"/>
                    <a:pt x="39" y="139"/>
                  </a:cubicBezTo>
                  <a:cubicBezTo>
                    <a:pt x="42" y="161"/>
                    <a:pt x="61" y="188"/>
                    <a:pt x="95" y="222"/>
                  </a:cubicBezTo>
                  <a:close/>
                  <a:moveTo>
                    <a:pt x="69" y="250"/>
                  </a:moveTo>
                  <a:cubicBezTo>
                    <a:pt x="29" y="209"/>
                    <a:pt x="7" y="174"/>
                    <a:pt x="3" y="143"/>
                  </a:cubicBezTo>
                  <a:cubicBezTo>
                    <a:pt x="0" y="113"/>
                    <a:pt x="15" y="81"/>
                    <a:pt x="48" y="48"/>
                  </a:cubicBezTo>
                  <a:cubicBezTo>
                    <a:pt x="81" y="15"/>
                    <a:pt x="112" y="0"/>
                    <a:pt x="143" y="4"/>
                  </a:cubicBezTo>
                  <a:cubicBezTo>
                    <a:pt x="174" y="7"/>
                    <a:pt x="209" y="29"/>
                    <a:pt x="250" y="69"/>
                  </a:cubicBezTo>
                  <a:cubicBezTo>
                    <a:pt x="290" y="110"/>
                    <a:pt x="313" y="145"/>
                    <a:pt x="318" y="175"/>
                  </a:cubicBezTo>
                  <a:cubicBezTo>
                    <a:pt x="322" y="204"/>
                    <a:pt x="307" y="237"/>
                    <a:pt x="272" y="272"/>
                  </a:cubicBezTo>
                  <a:cubicBezTo>
                    <a:pt x="237" y="307"/>
                    <a:pt x="205" y="322"/>
                    <a:pt x="175" y="317"/>
                  </a:cubicBezTo>
                  <a:cubicBezTo>
                    <a:pt x="145" y="313"/>
                    <a:pt x="110" y="290"/>
                    <a:pt x="69" y="250"/>
                  </a:cubicBez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47133564-2BC6-4278-9F36-6B6CD53D07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588272" y="4914901"/>
              <a:ext cx="201613" cy="273050"/>
            </a:xfrm>
            <a:custGeom>
              <a:avLst/>
              <a:gdLst>
                <a:gd name="T0" fmla="*/ 216 w 241"/>
                <a:gd name="T1" fmla="*/ 327 h 327"/>
                <a:gd name="T2" fmla="*/ 0 w 241"/>
                <a:gd name="T3" fmla="*/ 111 h 327"/>
                <a:gd name="T4" fmla="*/ 26 w 241"/>
                <a:gd name="T5" fmla="*/ 86 h 327"/>
                <a:gd name="T6" fmla="*/ 57 w 241"/>
                <a:gd name="T7" fmla="*/ 117 h 327"/>
                <a:gd name="T8" fmla="*/ 74 w 241"/>
                <a:gd name="T9" fmla="*/ 56 h 327"/>
                <a:gd name="T10" fmla="*/ 103 w 241"/>
                <a:gd name="T11" fmla="*/ 0 h 327"/>
                <a:gd name="T12" fmla="*/ 129 w 241"/>
                <a:gd name="T13" fmla="*/ 26 h 327"/>
                <a:gd name="T14" fmla="*/ 102 w 241"/>
                <a:gd name="T15" fmla="*/ 76 h 327"/>
                <a:gd name="T16" fmla="*/ 84 w 241"/>
                <a:gd name="T17" fmla="*/ 122 h 327"/>
                <a:gd name="T18" fmla="*/ 80 w 241"/>
                <a:gd name="T19" fmla="*/ 139 h 327"/>
                <a:gd name="T20" fmla="*/ 241 w 241"/>
                <a:gd name="T21" fmla="*/ 301 h 327"/>
                <a:gd name="T22" fmla="*/ 216 w 241"/>
                <a:gd name="T23" fmla="*/ 327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1" h="327">
                  <a:moveTo>
                    <a:pt x="216" y="327"/>
                  </a:moveTo>
                  <a:lnTo>
                    <a:pt x="0" y="111"/>
                  </a:lnTo>
                  <a:lnTo>
                    <a:pt x="26" y="86"/>
                  </a:lnTo>
                  <a:lnTo>
                    <a:pt x="57" y="117"/>
                  </a:lnTo>
                  <a:cubicBezTo>
                    <a:pt x="60" y="99"/>
                    <a:pt x="66" y="78"/>
                    <a:pt x="74" y="56"/>
                  </a:cubicBezTo>
                  <a:cubicBezTo>
                    <a:pt x="83" y="34"/>
                    <a:pt x="92" y="15"/>
                    <a:pt x="103" y="0"/>
                  </a:cubicBezTo>
                  <a:lnTo>
                    <a:pt x="129" y="26"/>
                  </a:lnTo>
                  <a:cubicBezTo>
                    <a:pt x="119" y="41"/>
                    <a:pt x="110" y="58"/>
                    <a:pt x="102" y="76"/>
                  </a:cubicBezTo>
                  <a:cubicBezTo>
                    <a:pt x="94" y="95"/>
                    <a:pt x="88" y="110"/>
                    <a:pt x="84" y="122"/>
                  </a:cubicBezTo>
                  <a:lnTo>
                    <a:pt x="80" y="139"/>
                  </a:lnTo>
                  <a:lnTo>
                    <a:pt x="241" y="301"/>
                  </a:lnTo>
                  <a:lnTo>
                    <a:pt x="216" y="327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DCEB801A-4F47-4C86-A2E1-685CA1BDA5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810522" y="4683126"/>
              <a:ext cx="268288" cy="298450"/>
            </a:xfrm>
            <a:custGeom>
              <a:avLst/>
              <a:gdLst>
                <a:gd name="T0" fmla="*/ 70 w 320"/>
                <a:gd name="T1" fmla="*/ 92 h 358"/>
                <a:gd name="T2" fmla="*/ 55 w 320"/>
                <a:gd name="T3" fmla="*/ 179 h 358"/>
                <a:gd name="T4" fmla="*/ 90 w 320"/>
                <a:gd name="T5" fmla="*/ 192 h 358"/>
                <a:gd name="T6" fmla="*/ 155 w 320"/>
                <a:gd name="T7" fmla="*/ 154 h 358"/>
                <a:gd name="T8" fmla="*/ 228 w 320"/>
                <a:gd name="T9" fmla="*/ 117 h 358"/>
                <a:gd name="T10" fmla="*/ 289 w 320"/>
                <a:gd name="T11" fmla="*/ 146 h 358"/>
                <a:gd name="T12" fmla="*/ 316 w 320"/>
                <a:gd name="T13" fmla="*/ 215 h 358"/>
                <a:gd name="T14" fmla="*/ 270 w 320"/>
                <a:gd name="T15" fmla="*/ 292 h 358"/>
                <a:gd name="T16" fmla="*/ 202 w 320"/>
                <a:gd name="T17" fmla="*/ 348 h 358"/>
                <a:gd name="T18" fmla="*/ 188 w 320"/>
                <a:gd name="T19" fmla="*/ 358 h 358"/>
                <a:gd name="T20" fmla="*/ 167 w 320"/>
                <a:gd name="T21" fmla="*/ 334 h 358"/>
                <a:gd name="T22" fmla="*/ 248 w 320"/>
                <a:gd name="T23" fmla="*/ 267 h 358"/>
                <a:gd name="T24" fmla="*/ 280 w 320"/>
                <a:gd name="T25" fmla="*/ 218 h 358"/>
                <a:gd name="T26" fmla="*/ 264 w 320"/>
                <a:gd name="T27" fmla="*/ 173 h 358"/>
                <a:gd name="T28" fmla="*/ 223 w 320"/>
                <a:gd name="T29" fmla="*/ 156 h 358"/>
                <a:gd name="T30" fmla="*/ 159 w 320"/>
                <a:gd name="T31" fmla="*/ 193 h 358"/>
                <a:gd name="T32" fmla="*/ 87 w 320"/>
                <a:gd name="T33" fmla="*/ 231 h 358"/>
                <a:gd name="T34" fmla="*/ 29 w 320"/>
                <a:gd name="T35" fmla="*/ 205 h 358"/>
                <a:gd name="T36" fmla="*/ 5 w 320"/>
                <a:gd name="T37" fmla="*/ 138 h 358"/>
                <a:gd name="T38" fmla="*/ 45 w 320"/>
                <a:gd name="T39" fmla="*/ 69 h 358"/>
                <a:gd name="T40" fmla="*/ 116 w 320"/>
                <a:gd name="T41" fmla="*/ 10 h 358"/>
                <a:gd name="T42" fmla="*/ 129 w 320"/>
                <a:gd name="T43" fmla="*/ 0 h 358"/>
                <a:gd name="T44" fmla="*/ 151 w 320"/>
                <a:gd name="T45" fmla="*/ 24 h 358"/>
                <a:gd name="T46" fmla="*/ 70 w 320"/>
                <a:gd name="T47" fmla="*/ 92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0" h="358">
                  <a:moveTo>
                    <a:pt x="70" y="92"/>
                  </a:moveTo>
                  <a:cubicBezTo>
                    <a:pt x="36" y="125"/>
                    <a:pt x="31" y="155"/>
                    <a:pt x="55" y="179"/>
                  </a:cubicBezTo>
                  <a:cubicBezTo>
                    <a:pt x="67" y="190"/>
                    <a:pt x="78" y="194"/>
                    <a:pt x="90" y="192"/>
                  </a:cubicBezTo>
                  <a:cubicBezTo>
                    <a:pt x="102" y="189"/>
                    <a:pt x="124" y="176"/>
                    <a:pt x="155" y="154"/>
                  </a:cubicBezTo>
                  <a:cubicBezTo>
                    <a:pt x="185" y="133"/>
                    <a:pt x="210" y="120"/>
                    <a:pt x="228" y="117"/>
                  </a:cubicBezTo>
                  <a:cubicBezTo>
                    <a:pt x="247" y="114"/>
                    <a:pt x="267" y="124"/>
                    <a:pt x="289" y="146"/>
                  </a:cubicBezTo>
                  <a:cubicBezTo>
                    <a:pt x="311" y="168"/>
                    <a:pt x="320" y="191"/>
                    <a:pt x="316" y="215"/>
                  </a:cubicBezTo>
                  <a:cubicBezTo>
                    <a:pt x="312" y="239"/>
                    <a:pt x="297" y="265"/>
                    <a:pt x="270" y="292"/>
                  </a:cubicBezTo>
                  <a:cubicBezTo>
                    <a:pt x="254" y="308"/>
                    <a:pt x="231" y="327"/>
                    <a:pt x="202" y="348"/>
                  </a:cubicBezTo>
                  <a:lnTo>
                    <a:pt x="188" y="358"/>
                  </a:lnTo>
                  <a:lnTo>
                    <a:pt x="167" y="334"/>
                  </a:lnTo>
                  <a:cubicBezTo>
                    <a:pt x="204" y="306"/>
                    <a:pt x="231" y="284"/>
                    <a:pt x="248" y="267"/>
                  </a:cubicBezTo>
                  <a:cubicBezTo>
                    <a:pt x="266" y="250"/>
                    <a:pt x="276" y="233"/>
                    <a:pt x="280" y="218"/>
                  </a:cubicBezTo>
                  <a:cubicBezTo>
                    <a:pt x="283" y="202"/>
                    <a:pt x="278" y="187"/>
                    <a:pt x="264" y="173"/>
                  </a:cubicBezTo>
                  <a:cubicBezTo>
                    <a:pt x="249" y="158"/>
                    <a:pt x="236" y="153"/>
                    <a:pt x="223" y="156"/>
                  </a:cubicBezTo>
                  <a:cubicBezTo>
                    <a:pt x="210" y="159"/>
                    <a:pt x="189" y="171"/>
                    <a:pt x="159" y="193"/>
                  </a:cubicBezTo>
                  <a:cubicBezTo>
                    <a:pt x="129" y="215"/>
                    <a:pt x="105" y="228"/>
                    <a:pt x="87" y="231"/>
                  </a:cubicBezTo>
                  <a:cubicBezTo>
                    <a:pt x="69" y="234"/>
                    <a:pt x="49" y="226"/>
                    <a:pt x="29" y="205"/>
                  </a:cubicBezTo>
                  <a:cubicBezTo>
                    <a:pt x="8" y="184"/>
                    <a:pt x="0" y="162"/>
                    <a:pt x="5" y="138"/>
                  </a:cubicBezTo>
                  <a:cubicBezTo>
                    <a:pt x="11" y="113"/>
                    <a:pt x="24" y="91"/>
                    <a:pt x="45" y="69"/>
                  </a:cubicBezTo>
                  <a:cubicBezTo>
                    <a:pt x="63" y="52"/>
                    <a:pt x="86" y="32"/>
                    <a:pt x="116" y="10"/>
                  </a:cubicBezTo>
                  <a:lnTo>
                    <a:pt x="129" y="0"/>
                  </a:lnTo>
                  <a:lnTo>
                    <a:pt x="151" y="24"/>
                  </a:lnTo>
                  <a:cubicBezTo>
                    <a:pt x="116" y="50"/>
                    <a:pt x="89" y="73"/>
                    <a:pt x="70" y="92"/>
                  </a:cubicBez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2C28BBD4-E40A-4995-8486-1603BFC979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16997" y="3675064"/>
              <a:ext cx="266700" cy="300038"/>
            </a:xfrm>
            <a:custGeom>
              <a:avLst/>
              <a:gdLst>
                <a:gd name="T0" fmla="*/ 70 w 320"/>
                <a:gd name="T1" fmla="*/ 91 h 358"/>
                <a:gd name="T2" fmla="*/ 56 w 320"/>
                <a:gd name="T3" fmla="*/ 179 h 358"/>
                <a:gd name="T4" fmla="*/ 90 w 320"/>
                <a:gd name="T5" fmla="*/ 191 h 358"/>
                <a:gd name="T6" fmla="*/ 155 w 320"/>
                <a:gd name="T7" fmla="*/ 154 h 358"/>
                <a:gd name="T8" fmla="*/ 229 w 320"/>
                <a:gd name="T9" fmla="*/ 117 h 358"/>
                <a:gd name="T10" fmla="*/ 289 w 320"/>
                <a:gd name="T11" fmla="*/ 145 h 358"/>
                <a:gd name="T12" fmla="*/ 317 w 320"/>
                <a:gd name="T13" fmla="*/ 215 h 358"/>
                <a:gd name="T14" fmla="*/ 270 w 320"/>
                <a:gd name="T15" fmla="*/ 292 h 358"/>
                <a:gd name="T16" fmla="*/ 203 w 320"/>
                <a:gd name="T17" fmla="*/ 347 h 358"/>
                <a:gd name="T18" fmla="*/ 188 w 320"/>
                <a:gd name="T19" fmla="*/ 358 h 358"/>
                <a:gd name="T20" fmla="*/ 167 w 320"/>
                <a:gd name="T21" fmla="*/ 333 h 358"/>
                <a:gd name="T22" fmla="*/ 249 w 320"/>
                <a:gd name="T23" fmla="*/ 267 h 358"/>
                <a:gd name="T24" fmla="*/ 280 w 320"/>
                <a:gd name="T25" fmla="*/ 217 h 358"/>
                <a:gd name="T26" fmla="*/ 264 w 320"/>
                <a:gd name="T27" fmla="*/ 172 h 358"/>
                <a:gd name="T28" fmla="*/ 223 w 320"/>
                <a:gd name="T29" fmla="*/ 156 h 358"/>
                <a:gd name="T30" fmla="*/ 159 w 320"/>
                <a:gd name="T31" fmla="*/ 193 h 358"/>
                <a:gd name="T32" fmla="*/ 87 w 320"/>
                <a:gd name="T33" fmla="*/ 231 h 358"/>
                <a:gd name="T34" fmla="*/ 29 w 320"/>
                <a:gd name="T35" fmla="*/ 205 h 358"/>
                <a:gd name="T36" fmla="*/ 6 w 320"/>
                <a:gd name="T37" fmla="*/ 137 h 358"/>
                <a:gd name="T38" fmla="*/ 46 w 320"/>
                <a:gd name="T39" fmla="*/ 69 h 358"/>
                <a:gd name="T40" fmla="*/ 116 w 320"/>
                <a:gd name="T41" fmla="*/ 10 h 358"/>
                <a:gd name="T42" fmla="*/ 129 w 320"/>
                <a:gd name="T43" fmla="*/ 0 h 358"/>
                <a:gd name="T44" fmla="*/ 151 w 320"/>
                <a:gd name="T45" fmla="*/ 24 h 358"/>
                <a:gd name="T46" fmla="*/ 70 w 320"/>
                <a:gd name="T47" fmla="*/ 91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0" h="358">
                  <a:moveTo>
                    <a:pt x="70" y="91"/>
                  </a:moveTo>
                  <a:cubicBezTo>
                    <a:pt x="36" y="125"/>
                    <a:pt x="31" y="154"/>
                    <a:pt x="56" y="179"/>
                  </a:cubicBezTo>
                  <a:cubicBezTo>
                    <a:pt x="67" y="190"/>
                    <a:pt x="78" y="194"/>
                    <a:pt x="90" y="191"/>
                  </a:cubicBezTo>
                  <a:cubicBezTo>
                    <a:pt x="103" y="188"/>
                    <a:pt x="124" y="176"/>
                    <a:pt x="155" y="154"/>
                  </a:cubicBezTo>
                  <a:cubicBezTo>
                    <a:pt x="185" y="132"/>
                    <a:pt x="210" y="120"/>
                    <a:pt x="229" y="117"/>
                  </a:cubicBezTo>
                  <a:cubicBezTo>
                    <a:pt x="247" y="114"/>
                    <a:pt x="267" y="123"/>
                    <a:pt x="289" y="145"/>
                  </a:cubicBezTo>
                  <a:cubicBezTo>
                    <a:pt x="311" y="167"/>
                    <a:pt x="320" y="190"/>
                    <a:pt x="317" y="215"/>
                  </a:cubicBezTo>
                  <a:cubicBezTo>
                    <a:pt x="313" y="239"/>
                    <a:pt x="297" y="265"/>
                    <a:pt x="270" y="292"/>
                  </a:cubicBezTo>
                  <a:cubicBezTo>
                    <a:pt x="254" y="308"/>
                    <a:pt x="232" y="326"/>
                    <a:pt x="203" y="347"/>
                  </a:cubicBezTo>
                  <a:lnTo>
                    <a:pt x="188" y="358"/>
                  </a:lnTo>
                  <a:lnTo>
                    <a:pt x="167" y="333"/>
                  </a:lnTo>
                  <a:cubicBezTo>
                    <a:pt x="204" y="306"/>
                    <a:pt x="231" y="284"/>
                    <a:pt x="249" y="267"/>
                  </a:cubicBezTo>
                  <a:cubicBezTo>
                    <a:pt x="266" y="249"/>
                    <a:pt x="276" y="233"/>
                    <a:pt x="280" y="217"/>
                  </a:cubicBezTo>
                  <a:cubicBezTo>
                    <a:pt x="283" y="202"/>
                    <a:pt x="278" y="187"/>
                    <a:pt x="264" y="172"/>
                  </a:cubicBezTo>
                  <a:cubicBezTo>
                    <a:pt x="249" y="158"/>
                    <a:pt x="236" y="152"/>
                    <a:pt x="223" y="156"/>
                  </a:cubicBezTo>
                  <a:cubicBezTo>
                    <a:pt x="211" y="159"/>
                    <a:pt x="189" y="171"/>
                    <a:pt x="159" y="193"/>
                  </a:cubicBezTo>
                  <a:cubicBezTo>
                    <a:pt x="129" y="215"/>
                    <a:pt x="105" y="228"/>
                    <a:pt x="87" y="231"/>
                  </a:cubicBezTo>
                  <a:cubicBezTo>
                    <a:pt x="69" y="234"/>
                    <a:pt x="50" y="225"/>
                    <a:pt x="29" y="205"/>
                  </a:cubicBezTo>
                  <a:cubicBezTo>
                    <a:pt x="8" y="184"/>
                    <a:pt x="0" y="162"/>
                    <a:pt x="6" y="137"/>
                  </a:cubicBezTo>
                  <a:cubicBezTo>
                    <a:pt x="11" y="113"/>
                    <a:pt x="24" y="90"/>
                    <a:pt x="46" y="69"/>
                  </a:cubicBezTo>
                  <a:cubicBezTo>
                    <a:pt x="63" y="52"/>
                    <a:pt x="86" y="32"/>
                    <a:pt x="116" y="10"/>
                  </a:cubicBezTo>
                  <a:lnTo>
                    <a:pt x="129" y="0"/>
                  </a:lnTo>
                  <a:lnTo>
                    <a:pt x="151" y="24"/>
                  </a:lnTo>
                  <a:cubicBezTo>
                    <a:pt x="116" y="50"/>
                    <a:pt x="89" y="72"/>
                    <a:pt x="70" y="91"/>
                  </a:cubicBez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D9ACBBDF-FE95-4F3D-BA1A-1FAD6B5FD6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169297" y="4322764"/>
              <a:ext cx="268288" cy="300038"/>
            </a:xfrm>
            <a:custGeom>
              <a:avLst/>
              <a:gdLst>
                <a:gd name="T0" fmla="*/ 69 w 320"/>
                <a:gd name="T1" fmla="*/ 92 h 359"/>
                <a:gd name="T2" fmla="*/ 55 w 320"/>
                <a:gd name="T3" fmla="*/ 179 h 359"/>
                <a:gd name="T4" fmla="*/ 90 w 320"/>
                <a:gd name="T5" fmla="*/ 192 h 359"/>
                <a:gd name="T6" fmla="*/ 154 w 320"/>
                <a:gd name="T7" fmla="*/ 155 h 359"/>
                <a:gd name="T8" fmla="*/ 228 w 320"/>
                <a:gd name="T9" fmla="*/ 118 h 359"/>
                <a:gd name="T10" fmla="*/ 289 w 320"/>
                <a:gd name="T11" fmla="*/ 146 h 359"/>
                <a:gd name="T12" fmla="*/ 316 w 320"/>
                <a:gd name="T13" fmla="*/ 215 h 359"/>
                <a:gd name="T14" fmla="*/ 269 w 320"/>
                <a:gd name="T15" fmla="*/ 293 h 359"/>
                <a:gd name="T16" fmla="*/ 202 w 320"/>
                <a:gd name="T17" fmla="*/ 348 h 359"/>
                <a:gd name="T18" fmla="*/ 188 w 320"/>
                <a:gd name="T19" fmla="*/ 359 h 359"/>
                <a:gd name="T20" fmla="*/ 167 w 320"/>
                <a:gd name="T21" fmla="*/ 334 h 359"/>
                <a:gd name="T22" fmla="*/ 248 w 320"/>
                <a:gd name="T23" fmla="*/ 267 h 359"/>
                <a:gd name="T24" fmla="*/ 279 w 320"/>
                <a:gd name="T25" fmla="*/ 218 h 359"/>
                <a:gd name="T26" fmla="*/ 263 w 320"/>
                <a:gd name="T27" fmla="*/ 173 h 359"/>
                <a:gd name="T28" fmla="*/ 223 w 320"/>
                <a:gd name="T29" fmla="*/ 156 h 359"/>
                <a:gd name="T30" fmla="*/ 159 w 320"/>
                <a:gd name="T31" fmla="*/ 194 h 359"/>
                <a:gd name="T32" fmla="*/ 86 w 320"/>
                <a:gd name="T33" fmla="*/ 231 h 359"/>
                <a:gd name="T34" fmla="*/ 28 w 320"/>
                <a:gd name="T35" fmla="*/ 205 h 359"/>
                <a:gd name="T36" fmla="*/ 5 w 320"/>
                <a:gd name="T37" fmla="*/ 138 h 359"/>
                <a:gd name="T38" fmla="*/ 45 w 320"/>
                <a:gd name="T39" fmla="*/ 69 h 359"/>
                <a:gd name="T40" fmla="*/ 115 w 320"/>
                <a:gd name="T41" fmla="*/ 10 h 359"/>
                <a:gd name="T42" fmla="*/ 129 w 320"/>
                <a:gd name="T43" fmla="*/ 0 h 359"/>
                <a:gd name="T44" fmla="*/ 151 w 320"/>
                <a:gd name="T45" fmla="*/ 24 h 359"/>
                <a:gd name="T46" fmla="*/ 69 w 320"/>
                <a:gd name="T47" fmla="*/ 92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0" h="359">
                  <a:moveTo>
                    <a:pt x="69" y="92"/>
                  </a:moveTo>
                  <a:cubicBezTo>
                    <a:pt x="35" y="126"/>
                    <a:pt x="31" y="155"/>
                    <a:pt x="55" y="179"/>
                  </a:cubicBezTo>
                  <a:cubicBezTo>
                    <a:pt x="66" y="191"/>
                    <a:pt x="78" y="195"/>
                    <a:pt x="90" y="192"/>
                  </a:cubicBezTo>
                  <a:cubicBezTo>
                    <a:pt x="102" y="189"/>
                    <a:pt x="123" y="177"/>
                    <a:pt x="154" y="155"/>
                  </a:cubicBezTo>
                  <a:cubicBezTo>
                    <a:pt x="185" y="133"/>
                    <a:pt x="210" y="121"/>
                    <a:pt x="228" y="118"/>
                  </a:cubicBezTo>
                  <a:cubicBezTo>
                    <a:pt x="247" y="114"/>
                    <a:pt x="267" y="124"/>
                    <a:pt x="289" y="146"/>
                  </a:cubicBezTo>
                  <a:cubicBezTo>
                    <a:pt x="311" y="168"/>
                    <a:pt x="320" y="191"/>
                    <a:pt x="316" y="215"/>
                  </a:cubicBezTo>
                  <a:cubicBezTo>
                    <a:pt x="312" y="240"/>
                    <a:pt x="297" y="265"/>
                    <a:pt x="269" y="293"/>
                  </a:cubicBezTo>
                  <a:cubicBezTo>
                    <a:pt x="253" y="308"/>
                    <a:pt x="231" y="327"/>
                    <a:pt x="202" y="348"/>
                  </a:cubicBezTo>
                  <a:lnTo>
                    <a:pt x="188" y="359"/>
                  </a:lnTo>
                  <a:lnTo>
                    <a:pt x="167" y="334"/>
                  </a:lnTo>
                  <a:cubicBezTo>
                    <a:pt x="204" y="307"/>
                    <a:pt x="231" y="284"/>
                    <a:pt x="248" y="267"/>
                  </a:cubicBezTo>
                  <a:cubicBezTo>
                    <a:pt x="265" y="250"/>
                    <a:pt x="276" y="234"/>
                    <a:pt x="279" y="218"/>
                  </a:cubicBezTo>
                  <a:cubicBezTo>
                    <a:pt x="283" y="202"/>
                    <a:pt x="278" y="187"/>
                    <a:pt x="263" y="173"/>
                  </a:cubicBezTo>
                  <a:cubicBezTo>
                    <a:pt x="249" y="159"/>
                    <a:pt x="235" y="153"/>
                    <a:pt x="223" y="156"/>
                  </a:cubicBezTo>
                  <a:cubicBezTo>
                    <a:pt x="210" y="159"/>
                    <a:pt x="189" y="172"/>
                    <a:pt x="159" y="194"/>
                  </a:cubicBezTo>
                  <a:cubicBezTo>
                    <a:pt x="129" y="216"/>
                    <a:pt x="105" y="228"/>
                    <a:pt x="86" y="231"/>
                  </a:cubicBezTo>
                  <a:cubicBezTo>
                    <a:pt x="68" y="235"/>
                    <a:pt x="49" y="226"/>
                    <a:pt x="28" y="205"/>
                  </a:cubicBezTo>
                  <a:cubicBezTo>
                    <a:pt x="8" y="185"/>
                    <a:pt x="0" y="162"/>
                    <a:pt x="5" y="138"/>
                  </a:cubicBezTo>
                  <a:cubicBezTo>
                    <a:pt x="10" y="114"/>
                    <a:pt x="24" y="91"/>
                    <a:pt x="45" y="69"/>
                  </a:cubicBezTo>
                  <a:cubicBezTo>
                    <a:pt x="62" y="52"/>
                    <a:pt x="86" y="33"/>
                    <a:pt x="115" y="10"/>
                  </a:cubicBezTo>
                  <a:lnTo>
                    <a:pt x="129" y="0"/>
                  </a:lnTo>
                  <a:lnTo>
                    <a:pt x="151" y="24"/>
                  </a:lnTo>
                  <a:cubicBezTo>
                    <a:pt x="115" y="50"/>
                    <a:pt x="88" y="73"/>
                    <a:pt x="69" y="92"/>
                  </a:cubicBez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61396316-3058-44EB-AC29-B2B6D28B3D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437584" y="4071939"/>
              <a:ext cx="268288" cy="268288"/>
            </a:xfrm>
            <a:custGeom>
              <a:avLst/>
              <a:gdLst>
                <a:gd name="T0" fmla="*/ 95 w 322"/>
                <a:gd name="T1" fmla="*/ 222 h 321"/>
                <a:gd name="T2" fmla="*/ 177 w 322"/>
                <a:gd name="T3" fmla="*/ 281 h 321"/>
                <a:gd name="T4" fmla="*/ 249 w 322"/>
                <a:gd name="T5" fmla="*/ 249 h 321"/>
                <a:gd name="T6" fmla="*/ 281 w 322"/>
                <a:gd name="T7" fmla="*/ 177 h 321"/>
                <a:gd name="T8" fmla="*/ 222 w 322"/>
                <a:gd name="T9" fmla="*/ 94 h 321"/>
                <a:gd name="T10" fmla="*/ 139 w 322"/>
                <a:gd name="T11" fmla="*/ 38 h 321"/>
                <a:gd name="T12" fmla="*/ 70 w 322"/>
                <a:gd name="T13" fmla="*/ 70 h 321"/>
                <a:gd name="T14" fmla="*/ 39 w 322"/>
                <a:gd name="T15" fmla="*/ 139 h 321"/>
                <a:gd name="T16" fmla="*/ 95 w 322"/>
                <a:gd name="T17" fmla="*/ 222 h 321"/>
                <a:gd name="T18" fmla="*/ 69 w 322"/>
                <a:gd name="T19" fmla="*/ 249 h 321"/>
                <a:gd name="T20" fmla="*/ 3 w 322"/>
                <a:gd name="T21" fmla="*/ 143 h 321"/>
                <a:gd name="T22" fmla="*/ 47 w 322"/>
                <a:gd name="T23" fmla="*/ 47 h 321"/>
                <a:gd name="T24" fmla="*/ 143 w 322"/>
                <a:gd name="T25" fmla="*/ 3 h 321"/>
                <a:gd name="T26" fmla="*/ 249 w 322"/>
                <a:gd name="T27" fmla="*/ 69 h 321"/>
                <a:gd name="T28" fmla="*/ 317 w 322"/>
                <a:gd name="T29" fmla="*/ 174 h 321"/>
                <a:gd name="T30" fmla="*/ 272 w 322"/>
                <a:gd name="T31" fmla="*/ 271 h 321"/>
                <a:gd name="T32" fmla="*/ 174 w 322"/>
                <a:gd name="T33" fmla="*/ 317 h 321"/>
                <a:gd name="T34" fmla="*/ 69 w 322"/>
                <a:gd name="T35" fmla="*/ 249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2" h="321">
                  <a:moveTo>
                    <a:pt x="95" y="222"/>
                  </a:moveTo>
                  <a:cubicBezTo>
                    <a:pt x="129" y="256"/>
                    <a:pt x="156" y="275"/>
                    <a:pt x="177" y="281"/>
                  </a:cubicBezTo>
                  <a:cubicBezTo>
                    <a:pt x="198" y="286"/>
                    <a:pt x="222" y="275"/>
                    <a:pt x="249" y="249"/>
                  </a:cubicBezTo>
                  <a:cubicBezTo>
                    <a:pt x="275" y="222"/>
                    <a:pt x="286" y="198"/>
                    <a:pt x="281" y="177"/>
                  </a:cubicBezTo>
                  <a:cubicBezTo>
                    <a:pt x="276" y="156"/>
                    <a:pt x="256" y="128"/>
                    <a:pt x="222" y="94"/>
                  </a:cubicBezTo>
                  <a:cubicBezTo>
                    <a:pt x="189" y="61"/>
                    <a:pt x="161" y="42"/>
                    <a:pt x="139" y="38"/>
                  </a:cubicBezTo>
                  <a:cubicBezTo>
                    <a:pt x="118" y="35"/>
                    <a:pt x="95" y="46"/>
                    <a:pt x="70" y="70"/>
                  </a:cubicBezTo>
                  <a:cubicBezTo>
                    <a:pt x="46" y="94"/>
                    <a:pt x="35" y="117"/>
                    <a:pt x="39" y="139"/>
                  </a:cubicBezTo>
                  <a:cubicBezTo>
                    <a:pt x="42" y="160"/>
                    <a:pt x="61" y="188"/>
                    <a:pt x="95" y="222"/>
                  </a:cubicBezTo>
                  <a:close/>
                  <a:moveTo>
                    <a:pt x="69" y="249"/>
                  </a:moveTo>
                  <a:cubicBezTo>
                    <a:pt x="28" y="209"/>
                    <a:pt x="6" y="173"/>
                    <a:pt x="3" y="143"/>
                  </a:cubicBezTo>
                  <a:cubicBezTo>
                    <a:pt x="0" y="112"/>
                    <a:pt x="15" y="80"/>
                    <a:pt x="47" y="47"/>
                  </a:cubicBezTo>
                  <a:cubicBezTo>
                    <a:pt x="80" y="14"/>
                    <a:pt x="112" y="0"/>
                    <a:pt x="143" y="3"/>
                  </a:cubicBezTo>
                  <a:cubicBezTo>
                    <a:pt x="173" y="6"/>
                    <a:pt x="209" y="28"/>
                    <a:pt x="249" y="69"/>
                  </a:cubicBezTo>
                  <a:cubicBezTo>
                    <a:pt x="290" y="109"/>
                    <a:pt x="312" y="144"/>
                    <a:pt x="317" y="174"/>
                  </a:cubicBezTo>
                  <a:cubicBezTo>
                    <a:pt x="322" y="204"/>
                    <a:pt x="307" y="236"/>
                    <a:pt x="272" y="271"/>
                  </a:cubicBezTo>
                  <a:cubicBezTo>
                    <a:pt x="237" y="306"/>
                    <a:pt x="204" y="321"/>
                    <a:pt x="174" y="317"/>
                  </a:cubicBezTo>
                  <a:cubicBezTo>
                    <a:pt x="144" y="312"/>
                    <a:pt x="109" y="290"/>
                    <a:pt x="69" y="249"/>
                  </a:cubicBez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C2AF11BF-22BD-40A0-8D42-7A60694162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002734" y="3505201"/>
              <a:ext cx="268288" cy="269875"/>
            </a:xfrm>
            <a:custGeom>
              <a:avLst/>
              <a:gdLst>
                <a:gd name="T0" fmla="*/ 95 w 322"/>
                <a:gd name="T1" fmla="*/ 222 h 322"/>
                <a:gd name="T2" fmla="*/ 177 w 322"/>
                <a:gd name="T3" fmla="*/ 281 h 322"/>
                <a:gd name="T4" fmla="*/ 249 w 322"/>
                <a:gd name="T5" fmla="*/ 249 h 322"/>
                <a:gd name="T6" fmla="*/ 281 w 322"/>
                <a:gd name="T7" fmla="*/ 177 h 322"/>
                <a:gd name="T8" fmla="*/ 222 w 322"/>
                <a:gd name="T9" fmla="*/ 94 h 322"/>
                <a:gd name="T10" fmla="*/ 139 w 322"/>
                <a:gd name="T11" fmla="*/ 39 h 322"/>
                <a:gd name="T12" fmla="*/ 70 w 322"/>
                <a:gd name="T13" fmla="*/ 70 h 322"/>
                <a:gd name="T14" fmla="*/ 39 w 322"/>
                <a:gd name="T15" fmla="*/ 139 h 322"/>
                <a:gd name="T16" fmla="*/ 95 w 322"/>
                <a:gd name="T17" fmla="*/ 222 h 322"/>
                <a:gd name="T18" fmla="*/ 69 w 322"/>
                <a:gd name="T19" fmla="*/ 249 h 322"/>
                <a:gd name="T20" fmla="*/ 3 w 322"/>
                <a:gd name="T21" fmla="*/ 143 h 322"/>
                <a:gd name="T22" fmla="*/ 47 w 322"/>
                <a:gd name="T23" fmla="*/ 47 h 322"/>
                <a:gd name="T24" fmla="*/ 143 w 322"/>
                <a:gd name="T25" fmla="*/ 3 h 322"/>
                <a:gd name="T26" fmla="*/ 249 w 322"/>
                <a:gd name="T27" fmla="*/ 69 h 322"/>
                <a:gd name="T28" fmla="*/ 317 w 322"/>
                <a:gd name="T29" fmla="*/ 174 h 322"/>
                <a:gd name="T30" fmla="*/ 272 w 322"/>
                <a:gd name="T31" fmla="*/ 271 h 322"/>
                <a:gd name="T32" fmla="*/ 174 w 322"/>
                <a:gd name="T33" fmla="*/ 317 h 322"/>
                <a:gd name="T34" fmla="*/ 69 w 322"/>
                <a:gd name="T35" fmla="*/ 249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2" h="322">
                  <a:moveTo>
                    <a:pt x="95" y="222"/>
                  </a:moveTo>
                  <a:cubicBezTo>
                    <a:pt x="129" y="256"/>
                    <a:pt x="156" y="276"/>
                    <a:pt x="177" y="281"/>
                  </a:cubicBezTo>
                  <a:cubicBezTo>
                    <a:pt x="198" y="286"/>
                    <a:pt x="222" y="275"/>
                    <a:pt x="249" y="249"/>
                  </a:cubicBezTo>
                  <a:cubicBezTo>
                    <a:pt x="275" y="222"/>
                    <a:pt x="286" y="198"/>
                    <a:pt x="281" y="177"/>
                  </a:cubicBezTo>
                  <a:cubicBezTo>
                    <a:pt x="276" y="156"/>
                    <a:pt x="256" y="128"/>
                    <a:pt x="222" y="94"/>
                  </a:cubicBezTo>
                  <a:cubicBezTo>
                    <a:pt x="189" y="61"/>
                    <a:pt x="161" y="42"/>
                    <a:pt x="139" y="39"/>
                  </a:cubicBezTo>
                  <a:cubicBezTo>
                    <a:pt x="118" y="35"/>
                    <a:pt x="95" y="46"/>
                    <a:pt x="70" y="70"/>
                  </a:cubicBezTo>
                  <a:cubicBezTo>
                    <a:pt x="46" y="94"/>
                    <a:pt x="35" y="117"/>
                    <a:pt x="39" y="139"/>
                  </a:cubicBezTo>
                  <a:cubicBezTo>
                    <a:pt x="42" y="160"/>
                    <a:pt x="61" y="188"/>
                    <a:pt x="95" y="222"/>
                  </a:cubicBezTo>
                  <a:close/>
                  <a:moveTo>
                    <a:pt x="69" y="249"/>
                  </a:moveTo>
                  <a:cubicBezTo>
                    <a:pt x="28" y="209"/>
                    <a:pt x="6" y="173"/>
                    <a:pt x="3" y="143"/>
                  </a:cubicBezTo>
                  <a:cubicBezTo>
                    <a:pt x="0" y="112"/>
                    <a:pt x="14" y="80"/>
                    <a:pt x="47" y="47"/>
                  </a:cubicBezTo>
                  <a:cubicBezTo>
                    <a:pt x="80" y="14"/>
                    <a:pt x="112" y="0"/>
                    <a:pt x="143" y="3"/>
                  </a:cubicBezTo>
                  <a:cubicBezTo>
                    <a:pt x="173" y="6"/>
                    <a:pt x="209" y="28"/>
                    <a:pt x="249" y="69"/>
                  </a:cubicBezTo>
                  <a:cubicBezTo>
                    <a:pt x="290" y="109"/>
                    <a:pt x="312" y="144"/>
                    <a:pt x="317" y="174"/>
                  </a:cubicBezTo>
                  <a:cubicBezTo>
                    <a:pt x="322" y="204"/>
                    <a:pt x="307" y="236"/>
                    <a:pt x="272" y="271"/>
                  </a:cubicBezTo>
                  <a:cubicBezTo>
                    <a:pt x="237" y="306"/>
                    <a:pt x="204" y="322"/>
                    <a:pt x="174" y="317"/>
                  </a:cubicBezTo>
                  <a:cubicBezTo>
                    <a:pt x="144" y="312"/>
                    <a:pt x="109" y="290"/>
                    <a:pt x="69" y="249"/>
                  </a:cubicBez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2F1613D4-08F7-4CFA-802D-D40C3C0414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174184" y="3327401"/>
              <a:ext cx="201613" cy="273050"/>
            </a:xfrm>
            <a:custGeom>
              <a:avLst/>
              <a:gdLst>
                <a:gd name="T0" fmla="*/ 215 w 241"/>
                <a:gd name="T1" fmla="*/ 327 h 327"/>
                <a:gd name="T2" fmla="*/ 0 w 241"/>
                <a:gd name="T3" fmla="*/ 111 h 327"/>
                <a:gd name="T4" fmla="*/ 25 w 241"/>
                <a:gd name="T5" fmla="*/ 86 h 327"/>
                <a:gd name="T6" fmla="*/ 56 w 241"/>
                <a:gd name="T7" fmla="*/ 117 h 327"/>
                <a:gd name="T8" fmla="*/ 74 w 241"/>
                <a:gd name="T9" fmla="*/ 57 h 327"/>
                <a:gd name="T10" fmla="*/ 102 w 241"/>
                <a:gd name="T11" fmla="*/ 0 h 327"/>
                <a:gd name="T12" fmla="*/ 128 w 241"/>
                <a:gd name="T13" fmla="*/ 26 h 327"/>
                <a:gd name="T14" fmla="*/ 101 w 241"/>
                <a:gd name="T15" fmla="*/ 77 h 327"/>
                <a:gd name="T16" fmla="*/ 84 w 241"/>
                <a:gd name="T17" fmla="*/ 122 h 327"/>
                <a:gd name="T18" fmla="*/ 79 w 241"/>
                <a:gd name="T19" fmla="*/ 140 h 327"/>
                <a:gd name="T20" fmla="*/ 241 w 241"/>
                <a:gd name="T21" fmla="*/ 302 h 327"/>
                <a:gd name="T22" fmla="*/ 215 w 241"/>
                <a:gd name="T23" fmla="*/ 327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1" h="327">
                  <a:moveTo>
                    <a:pt x="215" y="327"/>
                  </a:moveTo>
                  <a:lnTo>
                    <a:pt x="0" y="111"/>
                  </a:lnTo>
                  <a:lnTo>
                    <a:pt x="25" y="86"/>
                  </a:lnTo>
                  <a:lnTo>
                    <a:pt x="56" y="117"/>
                  </a:lnTo>
                  <a:cubicBezTo>
                    <a:pt x="59" y="99"/>
                    <a:pt x="65" y="79"/>
                    <a:pt x="74" y="57"/>
                  </a:cubicBezTo>
                  <a:cubicBezTo>
                    <a:pt x="82" y="34"/>
                    <a:pt x="92" y="16"/>
                    <a:pt x="102" y="0"/>
                  </a:cubicBezTo>
                  <a:lnTo>
                    <a:pt x="128" y="26"/>
                  </a:lnTo>
                  <a:cubicBezTo>
                    <a:pt x="118" y="41"/>
                    <a:pt x="110" y="58"/>
                    <a:pt x="101" y="77"/>
                  </a:cubicBezTo>
                  <a:cubicBezTo>
                    <a:pt x="93" y="96"/>
                    <a:pt x="87" y="111"/>
                    <a:pt x="84" y="122"/>
                  </a:cubicBezTo>
                  <a:lnTo>
                    <a:pt x="79" y="140"/>
                  </a:lnTo>
                  <a:lnTo>
                    <a:pt x="241" y="302"/>
                  </a:lnTo>
                  <a:lnTo>
                    <a:pt x="215" y="327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E5E2750B-53C4-4484-A84F-F119B1C49AD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321822" y="3092451"/>
              <a:ext cx="288925" cy="363538"/>
            </a:xfrm>
            <a:custGeom>
              <a:avLst/>
              <a:gdLst>
                <a:gd name="T0" fmla="*/ 214 w 347"/>
                <a:gd name="T1" fmla="*/ 388 h 433"/>
                <a:gd name="T2" fmla="*/ 238 w 347"/>
                <a:gd name="T3" fmla="*/ 371 h 433"/>
                <a:gd name="T4" fmla="*/ 262 w 347"/>
                <a:gd name="T5" fmla="*/ 337 h 433"/>
                <a:gd name="T6" fmla="*/ 279 w 347"/>
                <a:gd name="T7" fmla="*/ 301 h 433"/>
                <a:gd name="T8" fmla="*/ 284 w 347"/>
                <a:gd name="T9" fmla="*/ 288 h 433"/>
                <a:gd name="T10" fmla="*/ 129 w 347"/>
                <a:gd name="T11" fmla="*/ 133 h 433"/>
                <a:gd name="T12" fmla="*/ 71 w 347"/>
                <a:gd name="T13" fmla="*/ 182 h 433"/>
                <a:gd name="T14" fmla="*/ 43 w 347"/>
                <a:gd name="T15" fmla="*/ 255 h 433"/>
                <a:gd name="T16" fmla="*/ 98 w 347"/>
                <a:gd name="T17" fmla="*/ 338 h 433"/>
                <a:gd name="T18" fmla="*/ 187 w 347"/>
                <a:gd name="T19" fmla="*/ 393 h 433"/>
                <a:gd name="T20" fmla="*/ 214 w 347"/>
                <a:gd name="T21" fmla="*/ 388 h 433"/>
                <a:gd name="T22" fmla="*/ 48 w 347"/>
                <a:gd name="T23" fmla="*/ 0 h 433"/>
                <a:gd name="T24" fmla="*/ 347 w 347"/>
                <a:gd name="T25" fmla="*/ 299 h 433"/>
                <a:gd name="T26" fmla="*/ 321 w 347"/>
                <a:gd name="T27" fmla="*/ 325 h 433"/>
                <a:gd name="T28" fmla="*/ 305 w 347"/>
                <a:gd name="T29" fmla="*/ 309 h 433"/>
                <a:gd name="T30" fmla="*/ 257 w 347"/>
                <a:gd name="T31" fmla="*/ 398 h 433"/>
                <a:gd name="T32" fmla="*/ 225 w 347"/>
                <a:gd name="T33" fmla="*/ 422 h 433"/>
                <a:gd name="T34" fmla="*/ 187 w 347"/>
                <a:gd name="T35" fmla="*/ 432 h 433"/>
                <a:gd name="T36" fmla="*/ 77 w 347"/>
                <a:gd name="T37" fmla="*/ 370 h 433"/>
                <a:gd name="T38" fmla="*/ 5 w 347"/>
                <a:gd name="T39" fmla="*/ 257 h 433"/>
                <a:gd name="T40" fmla="*/ 47 w 347"/>
                <a:gd name="T41" fmla="*/ 160 h 433"/>
                <a:gd name="T42" fmla="*/ 107 w 347"/>
                <a:gd name="T43" fmla="*/ 111 h 433"/>
                <a:gd name="T44" fmla="*/ 22 w 347"/>
                <a:gd name="T45" fmla="*/ 26 h 433"/>
                <a:gd name="T46" fmla="*/ 48 w 347"/>
                <a:gd name="T47" fmla="*/ 0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7" h="433">
                  <a:moveTo>
                    <a:pt x="214" y="388"/>
                  </a:moveTo>
                  <a:cubicBezTo>
                    <a:pt x="221" y="385"/>
                    <a:pt x="229" y="379"/>
                    <a:pt x="238" y="371"/>
                  </a:cubicBezTo>
                  <a:cubicBezTo>
                    <a:pt x="246" y="362"/>
                    <a:pt x="254" y="351"/>
                    <a:pt x="262" y="337"/>
                  </a:cubicBezTo>
                  <a:cubicBezTo>
                    <a:pt x="270" y="322"/>
                    <a:pt x="276" y="311"/>
                    <a:pt x="279" y="301"/>
                  </a:cubicBezTo>
                  <a:lnTo>
                    <a:pt x="284" y="288"/>
                  </a:lnTo>
                  <a:lnTo>
                    <a:pt x="129" y="133"/>
                  </a:lnTo>
                  <a:cubicBezTo>
                    <a:pt x="103" y="153"/>
                    <a:pt x="83" y="169"/>
                    <a:pt x="71" y="182"/>
                  </a:cubicBezTo>
                  <a:cubicBezTo>
                    <a:pt x="46" y="206"/>
                    <a:pt x="37" y="230"/>
                    <a:pt x="43" y="255"/>
                  </a:cubicBezTo>
                  <a:cubicBezTo>
                    <a:pt x="48" y="279"/>
                    <a:pt x="67" y="307"/>
                    <a:pt x="98" y="338"/>
                  </a:cubicBezTo>
                  <a:cubicBezTo>
                    <a:pt x="135" y="375"/>
                    <a:pt x="164" y="393"/>
                    <a:pt x="187" y="393"/>
                  </a:cubicBezTo>
                  <a:cubicBezTo>
                    <a:pt x="198" y="393"/>
                    <a:pt x="207" y="392"/>
                    <a:pt x="214" y="388"/>
                  </a:cubicBezTo>
                  <a:close/>
                  <a:moveTo>
                    <a:pt x="48" y="0"/>
                  </a:moveTo>
                  <a:lnTo>
                    <a:pt x="347" y="299"/>
                  </a:lnTo>
                  <a:lnTo>
                    <a:pt x="321" y="325"/>
                  </a:lnTo>
                  <a:lnTo>
                    <a:pt x="305" y="309"/>
                  </a:lnTo>
                  <a:cubicBezTo>
                    <a:pt x="296" y="345"/>
                    <a:pt x="280" y="375"/>
                    <a:pt x="257" y="398"/>
                  </a:cubicBezTo>
                  <a:cubicBezTo>
                    <a:pt x="246" y="409"/>
                    <a:pt x="235" y="417"/>
                    <a:pt x="225" y="422"/>
                  </a:cubicBezTo>
                  <a:cubicBezTo>
                    <a:pt x="215" y="428"/>
                    <a:pt x="202" y="431"/>
                    <a:pt x="187" y="432"/>
                  </a:cubicBezTo>
                  <a:cubicBezTo>
                    <a:pt x="156" y="433"/>
                    <a:pt x="119" y="413"/>
                    <a:pt x="77" y="370"/>
                  </a:cubicBezTo>
                  <a:cubicBezTo>
                    <a:pt x="34" y="327"/>
                    <a:pt x="10" y="290"/>
                    <a:pt x="5" y="257"/>
                  </a:cubicBezTo>
                  <a:cubicBezTo>
                    <a:pt x="0" y="225"/>
                    <a:pt x="14" y="192"/>
                    <a:pt x="47" y="160"/>
                  </a:cubicBezTo>
                  <a:cubicBezTo>
                    <a:pt x="60" y="147"/>
                    <a:pt x="80" y="131"/>
                    <a:pt x="107" y="111"/>
                  </a:cubicBezTo>
                  <a:lnTo>
                    <a:pt x="22" y="26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6824DEA5-6149-467A-88E7-E9BE189A4A1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980634" y="2474914"/>
              <a:ext cx="371475" cy="398463"/>
            </a:xfrm>
            <a:custGeom>
              <a:avLst/>
              <a:gdLst>
                <a:gd name="T0" fmla="*/ 252 w 444"/>
                <a:gd name="T1" fmla="*/ 412 h 476"/>
                <a:gd name="T2" fmla="*/ 301 w 444"/>
                <a:gd name="T3" fmla="*/ 435 h 476"/>
                <a:gd name="T4" fmla="*/ 361 w 444"/>
                <a:gd name="T5" fmla="*/ 395 h 476"/>
                <a:gd name="T6" fmla="*/ 403 w 444"/>
                <a:gd name="T7" fmla="*/ 331 h 476"/>
                <a:gd name="T8" fmla="*/ 384 w 444"/>
                <a:gd name="T9" fmla="*/ 280 h 476"/>
                <a:gd name="T10" fmla="*/ 340 w 444"/>
                <a:gd name="T11" fmla="*/ 259 h 476"/>
                <a:gd name="T12" fmla="*/ 289 w 444"/>
                <a:gd name="T13" fmla="*/ 296 h 476"/>
                <a:gd name="T14" fmla="*/ 238 w 444"/>
                <a:gd name="T15" fmla="*/ 343 h 476"/>
                <a:gd name="T16" fmla="*/ 236 w 444"/>
                <a:gd name="T17" fmla="*/ 385 h 476"/>
                <a:gd name="T18" fmla="*/ 252 w 444"/>
                <a:gd name="T19" fmla="*/ 412 h 476"/>
                <a:gd name="T20" fmla="*/ 75 w 444"/>
                <a:gd name="T21" fmla="*/ 228 h 476"/>
                <a:gd name="T22" fmla="*/ 126 w 444"/>
                <a:gd name="T23" fmla="*/ 255 h 476"/>
                <a:gd name="T24" fmla="*/ 178 w 444"/>
                <a:gd name="T25" fmla="*/ 226 h 476"/>
                <a:gd name="T26" fmla="*/ 208 w 444"/>
                <a:gd name="T27" fmla="*/ 174 h 476"/>
                <a:gd name="T28" fmla="*/ 180 w 444"/>
                <a:gd name="T29" fmla="*/ 123 h 476"/>
                <a:gd name="T30" fmla="*/ 128 w 444"/>
                <a:gd name="T31" fmla="*/ 95 h 476"/>
                <a:gd name="T32" fmla="*/ 76 w 444"/>
                <a:gd name="T33" fmla="*/ 124 h 476"/>
                <a:gd name="T34" fmla="*/ 47 w 444"/>
                <a:gd name="T35" fmla="*/ 176 h 476"/>
                <a:gd name="T36" fmla="*/ 75 w 444"/>
                <a:gd name="T37" fmla="*/ 228 h 476"/>
                <a:gd name="T38" fmla="*/ 409 w 444"/>
                <a:gd name="T39" fmla="*/ 252 h 476"/>
                <a:gd name="T40" fmla="*/ 439 w 444"/>
                <a:gd name="T41" fmla="*/ 329 h 476"/>
                <a:gd name="T42" fmla="*/ 382 w 444"/>
                <a:gd name="T43" fmla="*/ 418 h 476"/>
                <a:gd name="T44" fmla="*/ 299 w 444"/>
                <a:gd name="T45" fmla="*/ 473 h 476"/>
                <a:gd name="T46" fmla="*/ 228 w 444"/>
                <a:gd name="T47" fmla="*/ 440 h 476"/>
                <a:gd name="T48" fmla="*/ 207 w 444"/>
                <a:gd name="T49" fmla="*/ 403 h 476"/>
                <a:gd name="T50" fmla="*/ 209 w 444"/>
                <a:gd name="T51" fmla="*/ 350 h 476"/>
                <a:gd name="T52" fmla="*/ 169 w 444"/>
                <a:gd name="T53" fmla="*/ 332 h 476"/>
                <a:gd name="T54" fmla="*/ 152 w 444"/>
                <a:gd name="T55" fmla="*/ 294 h 476"/>
                <a:gd name="T56" fmla="*/ 149 w 444"/>
                <a:gd name="T57" fmla="*/ 284 h 476"/>
                <a:gd name="T58" fmla="*/ 49 w 444"/>
                <a:gd name="T59" fmla="*/ 255 h 476"/>
                <a:gd name="T60" fmla="*/ 53 w 444"/>
                <a:gd name="T61" fmla="*/ 103 h 476"/>
                <a:gd name="T62" fmla="*/ 96 w 444"/>
                <a:gd name="T63" fmla="*/ 69 h 476"/>
                <a:gd name="T64" fmla="*/ 104 w 444"/>
                <a:gd name="T65" fmla="*/ 64 h 476"/>
                <a:gd name="T66" fmla="*/ 165 w 444"/>
                <a:gd name="T67" fmla="*/ 0 h 476"/>
                <a:gd name="T68" fmla="*/ 188 w 444"/>
                <a:gd name="T69" fmla="*/ 23 h 476"/>
                <a:gd name="T70" fmla="*/ 144 w 444"/>
                <a:gd name="T71" fmla="*/ 65 h 476"/>
                <a:gd name="T72" fmla="*/ 211 w 444"/>
                <a:gd name="T73" fmla="*/ 101 h 476"/>
                <a:gd name="T74" fmla="*/ 243 w 444"/>
                <a:gd name="T75" fmla="*/ 172 h 476"/>
                <a:gd name="T76" fmla="*/ 197 w 444"/>
                <a:gd name="T77" fmla="*/ 250 h 476"/>
                <a:gd name="T78" fmla="*/ 174 w 444"/>
                <a:gd name="T79" fmla="*/ 270 h 476"/>
                <a:gd name="T80" fmla="*/ 192 w 444"/>
                <a:gd name="T81" fmla="*/ 305 h 476"/>
                <a:gd name="T82" fmla="*/ 218 w 444"/>
                <a:gd name="T83" fmla="*/ 315 h 476"/>
                <a:gd name="T84" fmla="*/ 271 w 444"/>
                <a:gd name="T85" fmla="*/ 268 h 476"/>
                <a:gd name="T86" fmla="*/ 343 w 444"/>
                <a:gd name="T87" fmla="*/ 221 h 476"/>
                <a:gd name="T88" fmla="*/ 409 w 444"/>
                <a:gd name="T89" fmla="*/ 252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44" h="476">
                  <a:moveTo>
                    <a:pt x="252" y="412"/>
                  </a:moveTo>
                  <a:cubicBezTo>
                    <a:pt x="270" y="429"/>
                    <a:pt x="286" y="437"/>
                    <a:pt x="301" y="435"/>
                  </a:cubicBezTo>
                  <a:cubicBezTo>
                    <a:pt x="316" y="433"/>
                    <a:pt x="336" y="419"/>
                    <a:pt x="361" y="395"/>
                  </a:cubicBezTo>
                  <a:cubicBezTo>
                    <a:pt x="386" y="370"/>
                    <a:pt x="400" y="349"/>
                    <a:pt x="403" y="331"/>
                  </a:cubicBezTo>
                  <a:cubicBezTo>
                    <a:pt x="407" y="313"/>
                    <a:pt x="401" y="296"/>
                    <a:pt x="384" y="280"/>
                  </a:cubicBezTo>
                  <a:cubicBezTo>
                    <a:pt x="368" y="263"/>
                    <a:pt x="353" y="256"/>
                    <a:pt x="340" y="259"/>
                  </a:cubicBezTo>
                  <a:cubicBezTo>
                    <a:pt x="328" y="262"/>
                    <a:pt x="310" y="275"/>
                    <a:pt x="289" y="296"/>
                  </a:cubicBezTo>
                  <a:lnTo>
                    <a:pt x="238" y="343"/>
                  </a:lnTo>
                  <a:cubicBezTo>
                    <a:pt x="235" y="362"/>
                    <a:pt x="234" y="375"/>
                    <a:pt x="236" y="385"/>
                  </a:cubicBezTo>
                  <a:cubicBezTo>
                    <a:pt x="238" y="394"/>
                    <a:pt x="244" y="403"/>
                    <a:pt x="252" y="412"/>
                  </a:cubicBezTo>
                  <a:close/>
                  <a:moveTo>
                    <a:pt x="75" y="228"/>
                  </a:moveTo>
                  <a:cubicBezTo>
                    <a:pt x="93" y="247"/>
                    <a:pt x="110" y="256"/>
                    <a:pt x="126" y="255"/>
                  </a:cubicBezTo>
                  <a:cubicBezTo>
                    <a:pt x="142" y="255"/>
                    <a:pt x="159" y="245"/>
                    <a:pt x="178" y="226"/>
                  </a:cubicBezTo>
                  <a:cubicBezTo>
                    <a:pt x="197" y="207"/>
                    <a:pt x="207" y="190"/>
                    <a:pt x="208" y="174"/>
                  </a:cubicBezTo>
                  <a:cubicBezTo>
                    <a:pt x="208" y="159"/>
                    <a:pt x="199" y="141"/>
                    <a:pt x="180" y="123"/>
                  </a:cubicBezTo>
                  <a:cubicBezTo>
                    <a:pt x="161" y="104"/>
                    <a:pt x="144" y="94"/>
                    <a:pt x="128" y="95"/>
                  </a:cubicBezTo>
                  <a:cubicBezTo>
                    <a:pt x="113" y="95"/>
                    <a:pt x="95" y="105"/>
                    <a:pt x="76" y="124"/>
                  </a:cubicBezTo>
                  <a:cubicBezTo>
                    <a:pt x="57" y="143"/>
                    <a:pt x="47" y="160"/>
                    <a:pt x="47" y="176"/>
                  </a:cubicBezTo>
                  <a:cubicBezTo>
                    <a:pt x="47" y="192"/>
                    <a:pt x="56" y="210"/>
                    <a:pt x="75" y="228"/>
                  </a:cubicBezTo>
                  <a:close/>
                  <a:moveTo>
                    <a:pt x="409" y="252"/>
                  </a:moveTo>
                  <a:cubicBezTo>
                    <a:pt x="434" y="277"/>
                    <a:pt x="444" y="302"/>
                    <a:pt x="439" y="329"/>
                  </a:cubicBezTo>
                  <a:cubicBezTo>
                    <a:pt x="434" y="356"/>
                    <a:pt x="415" y="385"/>
                    <a:pt x="382" y="418"/>
                  </a:cubicBezTo>
                  <a:cubicBezTo>
                    <a:pt x="349" y="451"/>
                    <a:pt x="322" y="470"/>
                    <a:pt x="299" y="473"/>
                  </a:cubicBezTo>
                  <a:cubicBezTo>
                    <a:pt x="277" y="476"/>
                    <a:pt x="254" y="465"/>
                    <a:pt x="228" y="440"/>
                  </a:cubicBezTo>
                  <a:cubicBezTo>
                    <a:pt x="216" y="427"/>
                    <a:pt x="209" y="415"/>
                    <a:pt x="207" y="403"/>
                  </a:cubicBezTo>
                  <a:cubicBezTo>
                    <a:pt x="205" y="390"/>
                    <a:pt x="205" y="373"/>
                    <a:pt x="209" y="350"/>
                  </a:cubicBezTo>
                  <a:cubicBezTo>
                    <a:pt x="197" y="353"/>
                    <a:pt x="184" y="347"/>
                    <a:pt x="169" y="332"/>
                  </a:cubicBezTo>
                  <a:cubicBezTo>
                    <a:pt x="164" y="327"/>
                    <a:pt x="159" y="315"/>
                    <a:pt x="152" y="294"/>
                  </a:cubicBezTo>
                  <a:lnTo>
                    <a:pt x="149" y="284"/>
                  </a:lnTo>
                  <a:cubicBezTo>
                    <a:pt x="116" y="298"/>
                    <a:pt x="82" y="288"/>
                    <a:pt x="49" y="255"/>
                  </a:cubicBezTo>
                  <a:cubicBezTo>
                    <a:pt x="0" y="206"/>
                    <a:pt x="1" y="155"/>
                    <a:pt x="53" y="103"/>
                  </a:cubicBezTo>
                  <a:cubicBezTo>
                    <a:pt x="68" y="89"/>
                    <a:pt x="82" y="77"/>
                    <a:pt x="96" y="69"/>
                  </a:cubicBezTo>
                  <a:lnTo>
                    <a:pt x="104" y="64"/>
                  </a:lnTo>
                  <a:lnTo>
                    <a:pt x="165" y="0"/>
                  </a:lnTo>
                  <a:lnTo>
                    <a:pt x="188" y="23"/>
                  </a:lnTo>
                  <a:lnTo>
                    <a:pt x="144" y="65"/>
                  </a:lnTo>
                  <a:cubicBezTo>
                    <a:pt x="165" y="65"/>
                    <a:pt x="187" y="77"/>
                    <a:pt x="211" y="101"/>
                  </a:cubicBezTo>
                  <a:cubicBezTo>
                    <a:pt x="235" y="124"/>
                    <a:pt x="245" y="148"/>
                    <a:pt x="243" y="172"/>
                  </a:cubicBezTo>
                  <a:cubicBezTo>
                    <a:pt x="241" y="196"/>
                    <a:pt x="225" y="222"/>
                    <a:pt x="197" y="250"/>
                  </a:cubicBezTo>
                  <a:cubicBezTo>
                    <a:pt x="189" y="258"/>
                    <a:pt x="181" y="265"/>
                    <a:pt x="174" y="270"/>
                  </a:cubicBezTo>
                  <a:cubicBezTo>
                    <a:pt x="182" y="290"/>
                    <a:pt x="188" y="302"/>
                    <a:pt x="192" y="305"/>
                  </a:cubicBezTo>
                  <a:cubicBezTo>
                    <a:pt x="201" y="315"/>
                    <a:pt x="210" y="318"/>
                    <a:pt x="218" y="315"/>
                  </a:cubicBezTo>
                  <a:cubicBezTo>
                    <a:pt x="225" y="311"/>
                    <a:pt x="243" y="295"/>
                    <a:pt x="271" y="268"/>
                  </a:cubicBezTo>
                  <a:cubicBezTo>
                    <a:pt x="299" y="240"/>
                    <a:pt x="323" y="224"/>
                    <a:pt x="343" y="221"/>
                  </a:cubicBezTo>
                  <a:cubicBezTo>
                    <a:pt x="363" y="218"/>
                    <a:pt x="385" y="228"/>
                    <a:pt x="409" y="252"/>
                  </a:cubicBezTo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8ED25FA9-2878-453E-BF8B-14A456C1D51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171134" y="2330451"/>
              <a:ext cx="296863" cy="261938"/>
            </a:xfrm>
            <a:custGeom>
              <a:avLst/>
              <a:gdLst>
                <a:gd name="T0" fmla="*/ 98 w 354"/>
                <a:gd name="T1" fmla="*/ 205 h 314"/>
                <a:gd name="T2" fmla="*/ 220 w 354"/>
                <a:gd name="T3" fmla="*/ 84 h 314"/>
                <a:gd name="T4" fmla="*/ 145 w 354"/>
                <a:gd name="T5" fmla="*/ 37 h 314"/>
                <a:gd name="T6" fmla="*/ 82 w 354"/>
                <a:gd name="T7" fmla="*/ 64 h 314"/>
                <a:gd name="T8" fmla="*/ 54 w 354"/>
                <a:gd name="T9" fmla="*/ 129 h 314"/>
                <a:gd name="T10" fmla="*/ 98 w 354"/>
                <a:gd name="T11" fmla="*/ 205 h 314"/>
                <a:gd name="T12" fmla="*/ 321 w 354"/>
                <a:gd name="T13" fmla="*/ 176 h 314"/>
                <a:gd name="T14" fmla="*/ 332 w 354"/>
                <a:gd name="T15" fmla="*/ 162 h 314"/>
                <a:gd name="T16" fmla="*/ 354 w 354"/>
                <a:gd name="T17" fmla="*/ 182 h 314"/>
                <a:gd name="T18" fmla="*/ 278 w 354"/>
                <a:gd name="T19" fmla="*/ 271 h 314"/>
                <a:gd name="T20" fmla="*/ 185 w 354"/>
                <a:gd name="T21" fmla="*/ 308 h 314"/>
                <a:gd name="T22" fmla="*/ 83 w 354"/>
                <a:gd name="T23" fmla="*/ 243 h 314"/>
                <a:gd name="T24" fmla="*/ 59 w 354"/>
                <a:gd name="T25" fmla="*/ 41 h 314"/>
                <a:gd name="T26" fmla="*/ 147 w 354"/>
                <a:gd name="T27" fmla="*/ 2 h 314"/>
                <a:gd name="T28" fmla="*/ 246 w 354"/>
                <a:gd name="T29" fmla="*/ 59 h 314"/>
                <a:gd name="T30" fmla="*/ 266 w 354"/>
                <a:gd name="T31" fmla="*/ 80 h 314"/>
                <a:gd name="T32" fmla="*/ 120 w 354"/>
                <a:gd name="T33" fmla="*/ 227 h 314"/>
                <a:gd name="T34" fmla="*/ 192 w 354"/>
                <a:gd name="T35" fmla="*/ 272 h 314"/>
                <a:gd name="T36" fmla="*/ 258 w 354"/>
                <a:gd name="T37" fmla="*/ 245 h 314"/>
                <a:gd name="T38" fmla="*/ 321 w 354"/>
                <a:gd name="T39" fmla="*/ 176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4" h="314">
                  <a:moveTo>
                    <a:pt x="98" y="205"/>
                  </a:moveTo>
                  <a:lnTo>
                    <a:pt x="220" y="84"/>
                  </a:lnTo>
                  <a:cubicBezTo>
                    <a:pt x="191" y="55"/>
                    <a:pt x="166" y="40"/>
                    <a:pt x="145" y="37"/>
                  </a:cubicBezTo>
                  <a:cubicBezTo>
                    <a:pt x="123" y="34"/>
                    <a:pt x="102" y="43"/>
                    <a:pt x="82" y="64"/>
                  </a:cubicBezTo>
                  <a:cubicBezTo>
                    <a:pt x="61" y="84"/>
                    <a:pt x="52" y="106"/>
                    <a:pt x="54" y="129"/>
                  </a:cubicBezTo>
                  <a:cubicBezTo>
                    <a:pt x="56" y="152"/>
                    <a:pt x="70" y="178"/>
                    <a:pt x="98" y="205"/>
                  </a:cubicBezTo>
                  <a:close/>
                  <a:moveTo>
                    <a:pt x="321" y="176"/>
                  </a:moveTo>
                  <a:lnTo>
                    <a:pt x="332" y="162"/>
                  </a:lnTo>
                  <a:lnTo>
                    <a:pt x="354" y="182"/>
                  </a:lnTo>
                  <a:cubicBezTo>
                    <a:pt x="326" y="219"/>
                    <a:pt x="301" y="248"/>
                    <a:pt x="278" y="271"/>
                  </a:cubicBezTo>
                  <a:cubicBezTo>
                    <a:pt x="247" y="301"/>
                    <a:pt x="216" y="314"/>
                    <a:pt x="185" y="308"/>
                  </a:cubicBezTo>
                  <a:cubicBezTo>
                    <a:pt x="155" y="303"/>
                    <a:pt x="121" y="281"/>
                    <a:pt x="83" y="243"/>
                  </a:cubicBezTo>
                  <a:cubicBezTo>
                    <a:pt x="8" y="168"/>
                    <a:pt x="0" y="101"/>
                    <a:pt x="59" y="41"/>
                  </a:cubicBezTo>
                  <a:cubicBezTo>
                    <a:pt x="88" y="13"/>
                    <a:pt x="117" y="0"/>
                    <a:pt x="147" y="2"/>
                  </a:cubicBezTo>
                  <a:cubicBezTo>
                    <a:pt x="178" y="4"/>
                    <a:pt x="211" y="23"/>
                    <a:pt x="246" y="59"/>
                  </a:cubicBezTo>
                  <a:lnTo>
                    <a:pt x="266" y="80"/>
                  </a:lnTo>
                  <a:lnTo>
                    <a:pt x="120" y="227"/>
                  </a:lnTo>
                  <a:cubicBezTo>
                    <a:pt x="146" y="253"/>
                    <a:pt x="170" y="268"/>
                    <a:pt x="192" y="272"/>
                  </a:cubicBezTo>
                  <a:cubicBezTo>
                    <a:pt x="214" y="276"/>
                    <a:pt x="236" y="267"/>
                    <a:pt x="258" y="245"/>
                  </a:cubicBezTo>
                  <a:cubicBezTo>
                    <a:pt x="280" y="223"/>
                    <a:pt x="301" y="200"/>
                    <a:pt x="321" y="176"/>
                  </a:cubicBez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D23F2A68-F963-4B04-801F-6D6C4E14E9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5759" y="2154239"/>
              <a:ext cx="201613" cy="273050"/>
            </a:xfrm>
            <a:custGeom>
              <a:avLst/>
              <a:gdLst>
                <a:gd name="T0" fmla="*/ 215 w 241"/>
                <a:gd name="T1" fmla="*/ 327 h 327"/>
                <a:gd name="T2" fmla="*/ 0 w 241"/>
                <a:gd name="T3" fmla="*/ 112 h 327"/>
                <a:gd name="T4" fmla="*/ 25 w 241"/>
                <a:gd name="T5" fmla="*/ 86 h 327"/>
                <a:gd name="T6" fmla="*/ 56 w 241"/>
                <a:gd name="T7" fmla="*/ 117 h 327"/>
                <a:gd name="T8" fmla="*/ 74 w 241"/>
                <a:gd name="T9" fmla="*/ 57 h 327"/>
                <a:gd name="T10" fmla="*/ 102 w 241"/>
                <a:gd name="T11" fmla="*/ 0 h 327"/>
                <a:gd name="T12" fmla="*/ 128 w 241"/>
                <a:gd name="T13" fmla="*/ 26 h 327"/>
                <a:gd name="T14" fmla="*/ 101 w 241"/>
                <a:gd name="T15" fmla="*/ 77 h 327"/>
                <a:gd name="T16" fmla="*/ 84 w 241"/>
                <a:gd name="T17" fmla="*/ 122 h 327"/>
                <a:gd name="T18" fmla="*/ 79 w 241"/>
                <a:gd name="T19" fmla="*/ 140 h 327"/>
                <a:gd name="T20" fmla="*/ 241 w 241"/>
                <a:gd name="T21" fmla="*/ 302 h 327"/>
                <a:gd name="T22" fmla="*/ 215 w 241"/>
                <a:gd name="T23" fmla="*/ 327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1" h="327">
                  <a:moveTo>
                    <a:pt x="215" y="327"/>
                  </a:moveTo>
                  <a:lnTo>
                    <a:pt x="0" y="112"/>
                  </a:lnTo>
                  <a:lnTo>
                    <a:pt x="25" y="86"/>
                  </a:lnTo>
                  <a:lnTo>
                    <a:pt x="56" y="117"/>
                  </a:lnTo>
                  <a:cubicBezTo>
                    <a:pt x="59" y="99"/>
                    <a:pt x="65" y="79"/>
                    <a:pt x="74" y="57"/>
                  </a:cubicBezTo>
                  <a:cubicBezTo>
                    <a:pt x="82" y="34"/>
                    <a:pt x="92" y="16"/>
                    <a:pt x="102" y="0"/>
                  </a:cubicBezTo>
                  <a:lnTo>
                    <a:pt x="128" y="26"/>
                  </a:lnTo>
                  <a:cubicBezTo>
                    <a:pt x="118" y="41"/>
                    <a:pt x="109" y="58"/>
                    <a:pt x="101" y="77"/>
                  </a:cubicBezTo>
                  <a:cubicBezTo>
                    <a:pt x="93" y="96"/>
                    <a:pt x="87" y="111"/>
                    <a:pt x="84" y="122"/>
                  </a:cubicBezTo>
                  <a:lnTo>
                    <a:pt x="79" y="140"/>
                  </a:lnTo>
                  <a:lnTo>
                    <a:pt x="241" y="302"/>
                  </a:lnTo>
                  <a:lnTo>
                    <a:pt x="215" y="327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id="{740707C4-B865-4DAD-A704-F98C460E07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716859" y="4857751"/>
              <a:ext cx="201613" cy="201613"/>
            </a:xfrm>
            <a:custGeom>
              <a:avLst/>
              <a:gdLst>
                <a:gd name="T0" fmla="*/ 215 w 241"/>
                <a:gd name="T1" fmla="*/ 241 h 241"/>
                <a:gd name="T2" fmla="*/ 0 w 241"/>
                <a:gd name="T3" fmla="*/ 26 h 241"/>
                <a:gd name="T4" fmla="*/ 25 w 241"/>
                <a:gd name="T5" fmla="*/ 0 h 241"/>
                <a:gd name="T6" fmla="*/ 241 w 241"/>
                <a:gd name="T7" fmla="*/ 216 h 241"/>
                <a:gd name="T8" fmla="*/ 215 w 241"/>
                <a:gd name="T9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" h="241">
                  <a:moveTo>
                    <a:pt x="215" y="241"/>
                  </a:moveTo>
                  <a:lnTo>
                    <a:pt x="0" y="26"/>
                  </a:lnTo>
                  <a:lnTo>
                    <a:pt x="25" y="0"/>
                  </a:lnTo>
                  <a:lnTo>
                    <a:pt x="241" y="216"/>
                  </a:lnTo>
                  <a:lnTo>
                    <a:pt x="215" y="241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7AD6D0A5-B9C4-412D-B1BF-0099471C6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47009" y="4787901"/>
              <a:ext cx="47625" cy="47625"/>
            </a:xfrm>
            <a:custGeom>
              <a:avLst/>
              <a:gdLst>
                <a:gd name="T0" fmla="*/ 32 w 58"/>
                <a:gd name="T1" fmla="*/ 58 h 58"/>
                <a:gd name="T2" fmla="*/ 0 w 58"/>
                <a:gd name="T3" fmla="*/ 26 h 58"/>
                <a:gd name="T4" fmla="*/ 25 w 58"/>
                <a:gd name="T5" fmla="*/ 0 h 58"/>
                <a:gd name="T6" fmla="*/ 58 w 58"/>
                <a:gd name="T7" fmla="*/ 33 h 58"/>
                <a:gd name="T8" fmla="*/ 32 w 58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8">
                  <a:moveTo>
                    <a:pt x="32" y="58"/>
                  </a:moveTo>
                  <a:lnTo>
                    <a:pt x="0" y="26"/>
                  </a:lnTo>
                  <a:lnTo>
                    <a:pt x="25" y="0"/>
                  </a:lnTo>
                  <a:lnTo>
                    <a:pt x="58" y="33"/>
                  </a:lnTo>
                  <a:lnTo>
                    <a:pt x="32" y="58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id="{D8E6A213-0BD6-4C1E-B718-7A4C9CDFB6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331222" y="4241801"/>
              <a:ext cx="238125" cy="320675"/>
            </a:xfrm>
            <a:custGeom>
              <a:avLst/>
              <a:gdLst>
                <a:gd name="T0" fmla="*/ 211 w 285"/>
                <a:gd name="T1" fmla="*/ 237 h 382"/>
                <a:gd name="T2" fmla="*/ 0 w 285"/>
                <a:gd name="T3" fmla="*/ 26 h 382"/>
                <a:gd name="T4" fmla="*/ 26 w 285"/>
                <a:gd name="T5" fmla="*/ 0 h 382"/>
                <a:gd name="T6" fmla="*/ 238 w 285"/>
                <a:gd name="T7" fmla="*/ 212 h 382"/>
                <a:gd name="T8" fmla="*/ 281 w 285"/>
                <a:gd name="T9" fmla="*/ 284 h 382"/>
                <a:gd name="T10" fmla="*/ 266 w 285"/>
                <a:gd name="T11" fmla="*/ 382 h 382"/>
                <a:gd name="T12" fmla="*/ 235 w 285"/>
                <a:gd name="T13" fmla="*/ 371 h 382"/>
                <a:gd name="T14" fmla="*/ 246 w 285"/>
                <a:gd name="T15" fmla="*/ 293 h 382"/>
                <a:gd name="T16" fmla="*/ 211 w 285"/>
                <a:gd name="T17" fmla="*/ 237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382">
                  <a:moveTo>
                    <a:pt x="211" y="237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238" y="212"/>
                  </a:lnTo>
                  <a:cubicBezTo>
                    <a:pt x="263" y="237"/>
                    <a:pt x="277" y="261"/>
                    <a:pt x="281" y="284"/>
                  </a:cubicBezTo>
                  <a:cubicBezTo>
                    <a:pt x="285" y="306"/>
                    <a:pt x="280" y="339"/>
                    <a:pt x="266" y="382"/>
                  </a:cubicBezTo>
                  <a:lnTo>
                    <a:pt x="235" y="371"/>
                  </a:lnTo>
                  <a:cubicBezTo>
                    <a:pt x="245" y="335"/>
                    <a:pt x="249" y="309"/>
                    <a:pt x="246" y="293"/>
                  </a:cubicBezTo>
                  <a:cubicBezTo>
                    <a:pt x="244" y="277"/>
                    <a:pt x="232" y="258"/>
                    <a:pt x="211" y="237"/>
                  </a:cubicBez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C2A183EF-20D5-4424-8D6E-0843EDCF90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259784" y="4173539"/>
              <a:ext cx="49213" cy="47625"/>
            </a:xfrm>
            <a:custGeom>
              <a:avLst/>
              <a:gdLst>
                <a:gd name="T0" fmla="*/ 33 w 58"/>
                <a:gd name="T1" fmla="*/ 58 h 58"/>
                <a:gd name="T2" fmla="*/ 0 w 58"/>
                <a:gd name="T3" fmla="*/ 25 h 58"/>
                <a:gd name="T4" fmla="*/ 26 w 58"/>
                <a:gd name="T5" fmla="*/ 0 h 58"/>
                <a:gd name="T6" fmla="*/ 58 w 58"/>
                <a:gd name="T7" fmla="*/ 32 h 58"/>
                <a:gd name="T8" fmla="*/ 33 w 58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8">
                  <a:moveTo>
                    <a:pt x="33" y="58"/>
                  </a:moveTo>
                  <a:lnTo>
                    <a:pt x="0" y="25"/>
                  </a:lnTo>
                  <a:lnTo>
                    <a:pt x="26" y="0"/>
                  </a:lnTo>
                  <a:lnTo>
                    <a:pt x="58" y="32"/>
                  </a:lnTo>
                  <a:lnTo>
                    <a:pt x="33" y="58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51CEC094-F2F9-49FB-999A-4BDA75E0F6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688534" y="2882901"/>
              <a:ext cx="201613" cy="203200"/>
            </a:xfrm>
            <a:custGeom>
              <a:avLst/>
              <a:gdLst>
                <a:gd name="T0" fmla="*/ 216 w 241"/>
                <a:gd name="T1" fmla="*/ 241 h 241"/>
                <a:gd name="T2" fmla="*/ 0 w 241"/>
                <a:gd name="T3" fmla="*/ 25 h 241"/>
                <a:gd name="T4" fmla="*/ 26 w 241"/>
                <a:gd name="T5" fmla="*/ 0 h 241"/>
                <a:gd name="T6" fmla="*/ 241 w 241"/>
                <a:gd name="T7" fmla="*/ 215 h 241"/>
                <a:gd name="T8" fmla="*/ 216 w 241"/>
                <a:gd name="T9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" h="241">
                  <a:moveTo>
                    <a:pt x="216" y="241"/>
                  </a:moveTo>
                  <a:lnTo>
                    <a:pt x="0" y="25"/>
                  </a:lnTo>
                  <a:lnTo>
                    <a:pt x="26" y="0"/>
                  </a:lnTo>
                  <a:lnTo>
                    <a:pt x="241" y="215"/>
                  </a:lnTo>
                  <a:lnTo>
                    <a:pt x="216" y="241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4D91E22D-C1E8-4A34-8417-FA70495114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618684" y="2813051"/>
              <a:ext cx="49213" cy="49213"/>
            </a:xfrm>
            <a:custGeom>
              <a:avLst/>
              <a:gdLst>
                <a:gd name="T0" fmla="*/ 33 w 58"/>
                <a:gd name="T1" fmla="*/ 58 h 58"/>
                <a:gd name="T2" fmla="*/ 0 w 58"/>
                <a:gd name="T3" fmla="*/ 25 h 58"/>
                <a:gd name="T4" fmla="*/ 26 w 58"/>
                <a:gd name="T5" fmla="*/ 0 h 58"/>
                <a:gd name="T6" fmla="*/ 58 w 58"/>
                <a:gd name="T7" fmla="*/ 32 h 58"/>
                <a:gd name="T8" fmla="*/ 33 w 58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8">
                  <a:moveTo>
                    <a:pt x="33" y="58"/>
                  </a:moveTo>
                  <a:lnTo>
                    <a:pt x="0" y="25"/>
                  </a:lnTo>
                  <a:lnTo>
                    <a:pt x="26" y="0"/>
                  </a:lnTo>
                  <a:lnTo>
                    <a:pt x="58" y="32"/>
                  </a:lnTo>
                  <a:lnTo>
                    <a:pt x="33" y="58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81CFFD83-471F-4251-BA62-66B12F1DB6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199334" y="5233989"/>
              <a:ext cx="338138" cy="263525"/>
            </a:xfrm>
            <a:custGeom>
              <a:avLst/>
              <a:gdLst>
                <a:gd name="T0" fmla="*/ 207 w 403"/>
                <a:gd name="T1" fmla="*/ 33 h 315"/>
                <a:gd name="T2" fmla="*/ 184 w 403"/>
                <a:gd name="T3" fmla="*/ 11 h 315"/>
                <a:gd name="T4" fmla="*/ 110 w 403"/>
                <a:gd name="T5" fmla="*/ 84 h 315"/>
                <a:gd name="T6" fmla="*/ 26 w 403"/>
                <a:gd name="T7" fmla="*/ 0 h 315"/>
                <a:gd name="T8" fmla="*/ 0 w 403"/>
                <a:gd name="T9" fmla="*/ 26 h 315"/>
                <a:gd name="T10" fmla="*/ 84 w 403"/>
                <a:gd name="T11" fmla="*/ 110 h 315"/>
                <a:gd name="T12" fmla="*/ 52 w 403"/>
                <a:gd name="T13" fmla="*/ 142 h 315"/>
                <a:gd name="T14" fmla="*/ 75 w 403"/>
                <a:gd name="T15" fmla="*/ 165 h 315"/>
                <a:gd name="T16" fmla="*/ 107 w 403"/>
                <a:gd name="T17" fmla="*/ 133 h 315"/>
                <a:gd name="T18" fmla="*/ 198 w 403"/>
                <a:gd name="T19" fmla="*/ 223 h 315"/>
                <a:gd name="T20" fmla="*/ 403 w 403"/>
                <a:gd name="T21" fmla="*/ 230 h 315"/>
                <a:gd name="T22" fmla="*/ 378 w 403"/>
                <a:gd name="T23" fmla="*/ 205 h 315"/>
                <a:gd name="T24" fmla="*/ 222 w 403"/>
                <a:gd name="T25" fmla="*/ 196 h 315"/>
                <a:gd name="T26" fmla="*/ 133 w 403"/>
                <a:gd name="T27" fmla="*/ 107 h 315"/>
                <a:gd name="T28" fmla="*/ 207 w 403"/>
                <a:gd name="T29" fmla="*/ 33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3" h="315">
                  <a:moveTo>
                    <a:pt x="207" y="33"/>
                  </a:moveTo>
                  <a:lnTo>
                    <a:pt x="184" y="11"/>
                  </a:lnTo>
                  <a:lnTo>
                    <a:pt x="110" y="84"/>
                  </a:lnTo>
                  <a:lnTo>
                    <a:pt x="26" y="0"/>
                  </a:lnTo>
                  <a:lnTo>
                    <a:pt x="0" y="26"/>
                  </a:lnTo>
                  <a:lnTo>
                    <a:pt x="84" y="110"/>
                  </a:lnTo>
                  <a:lnTo>
                    <a:pt x="52" y="142"/>
                  </a:lnTo>
                  <a:lnTo>
                    <a:pt x="75" y="165"/>
                  </a:lnTo>
                  <a:lnTo>
                    <a:pt x="107" y="133"/>
                  </a:lnTo>
                  <a:lnTo>
                    <a:pt x="198" y="223"/>
                  </a:lnTo>
                  <a:cubicBezTo>
                    <a:pt x="289" y="315"/>
                    <a:pt x="344" y="291"/>
                    <a:pt x="403" y="230"/>
                  </a:cubicBezTo>
                  <a:lnTo>
                    <a:pt x="378" y="205"/>
                  </a:lnTo>
                  <a:cubicBezTo>
                    <a:pt x="337" y="249"/>
                    <a:pt x="297" y="270"/>
                    <a:pt x="222" y="196"/>
                  </a:cubicBezTo>
                  <a:lnTo>
                    <a:pt x="133" y="107"/>
                  </a:lnTo>
                  <a:lnTo>
                    <a:pt x="207" y="33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D7FAD60B-7F3B-4A3C-8092-9D914BAE2F8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974034" y="4522789"/>
              <a:ext cx="327025" cy="280988"/>
            </a:xfrm>
            <a:custGeom>
              <a:avLst/>
              <a:gdLst>
                <a:gd name="T0" fmla="*/ 153 w 392"/>
                <a:gd name="T1" fmla="*/ 250 h 335"/>
                <a:gd name="T2" fmla="*/ 166 w 392"/>
                <a:gd name="T3" fmla="*/ 188 h 335"/>
                <a:gd name="T4" fmla="*/ 238 w 392"/>
                <a:gd name="T5" fmla="*/ 117 h 335"/>
                <a:gd name="T6" fmla="*/ 302 w 392"/>
                <a:gd name="T7" fmla="*/ 180 h 335"/>
                <a:gd name="T8" fmla="*/ 241 w 392"/>
                <a:gd name="T9" fmla="*/ 271 h 335"/>
                <a:gd name="T10" fmla="*/ 153 w 392"/>
                <a:gd name="T11" fmla="*/ 250 h 335"/>
                <a:gd name="T12" fmla="*/ 373 w 392"/>
                <a:gd name="T13" fmla="*/ 143 h 335"/>
                <a:gd name="T14" fmla="*/ 326 w 392"/>
                <a:gd name="T15" fmla="*/ 152 h 335"/>
                <a:gd name="T16" fmla="*/ 210 w 392"/>
                <a:gd name="T17" fmla="*/ 36 h 335"/>
                <a:gd name="T18" fmla="*/ 142 w 392"/>
                <a:gd name="T19" fmla="*/ 0 h 335"/>
                <a:gd name="T20" fmla="*/ 74 w 392"/>
                <a:gd name="T21" fmla="*/ 35 h 335"/>
                <a:gd name="T22" fmla="*/ 0 w 392"/>
                <a:gd name="T23" fmla="*/ 127 h 335"/>
                <a:gd name="T24" fmla="*/ 22 w 392"/>
                <a:gd name="T25" fmla="*/ 146 h 335"/>
                <a:gd name="T26" fmla="*/ 34 w 392"/>
                <a:gd name="T27" fmla="*/ 132 h 335"/>
                <a:gd name="T28" fmla="*/ 101 w 392"/>
                <a:gd name="T29" fmla="*/ 55 h 335"/>
                <a:gd name="T30" fmla="*/ 139 w 392"/>
                <a:gd name="T31" fmla="*/ 37 h 335"/>
                <a:gd name="T32" fmla="*/ 185 w 392"/>
                <a:gd name="T33" fmla="*/ 62 h 335"/>
                <a:gd name="T34" fmla="*/ 217 w 392"/>
                <a:gd name="T35" fmla="*/ 94 h 335"/>
                <a:gd name="T36" fmla="*/ 217 w 392"/>
                <a:gd name="T37" fmla="*/ 94 h 335"/>
                <a:gd name="T38" fmla="*/ 217 w 392"/>
                <a:gd name="T39" fmla="*/ 94 h 335"/>
                <a:gd name="T40" fmla="*/ 141 w 392"/>
                <a:gd name="T41" fmla="*/ 171 h 335"/>
                <a:gd name="T42" fmla="*/ 139 w 392"/>
                <a:gd name="T43" fmla="*/ 289 h 335"/>
                <a:gd name="T44" fmla="*/ 261 w 392"/>
                <a:gd name="T45" fmla="*/ 296 h 335"/>
                <a:gd name="T46" fmla="*/ 327 w 392"/>
                <a:gd name="T47" fmla="*/ 196 h 335"/>
                <a:gd name="T48" fmla="*/ 392 w 392"/>
                <a:gd name="T49" fmla="*/ 165 h 335"/>
                <a:gd name="T50" fmla="*/ 373 w 392"/>
                <a:gd name="T51" fmla="*/ 143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2" h="335">
                  <a:moveTo>
                    <a:pt x="153" y="250"/>
                  </a:moveTo>
                  <a:cubicBezTo>
                    <a:pt x="143" y="234"/>
                    <a:pt x="143" y="211"/>
                    <a:pt x="166" y="188"/>
                  </a:cubicBezTo>
                  <a:cubicBezTo>
                    <a:pt x="191" y="164"/>
                    <a:pt x="238" y="117"/>
                    <a:pt x="238" y="117"/>
                  </a:cubicBezTo>
                  <a:lnTo>
                    <a:pt x="302" y="180"/>
                  </a:lnTo>
                  <a:cubicBezTo>
                    <a:pt x="284" y="217"/>
                    <a:pt x="264" y="248"/>
                    <a:pt x="241" y="271"/>
                  </a:cubicBezTo>
                  <a:cubicBezTo>
                    <a:pt x="210" y="302"/>
                    <a:pt x="177" y="285"/>
                    <a:pt x="153" y="250"/>
                  </a:cubicBezTo>
                  <a:close/>
                  <a:moveTo>
                    <a:pt x="373" y="143"/>
                  </a:moveTo>
                  <a:cubicBezTo>
                    <a:pt x="353" y="158"/>
                    <a:pt x="337" y="161"/>
                    <a:pt x="326" y="152"/>
                  </a:cubicBezTo>
                  <a:lnTo>
                    <a:pt x="210" y="36"/>
                  </a:lnTo>
                  <a:cubicBezTo>
                    <a:pt x="187" y="13"/>
                    <a:pt x="164" y="1"/>
                    <a:pt x="142" y="0"/>
                  </a:cubicBezTo>
                  <a:cubicBezTo>
                    <a:pt x="121" y="0"/>
                    <a:pt x="98" y="11"/>
                    <a:pt x="74" y="35"/>
                  </a:cubicBezTo>
                  <a:cubicBezTo>
                    <a:pt x="50" y="59"/>
                    <a:pt x="26" y="89"/>
                    <a:pt x="0" y="127"/>
                  </a:cubicBezTo>
                  <a:lnTo>
                    <a:pt x="22" y="146"/>
                  </a:lnTo>
                  <a:lnTo>
                    <a:pt x="34" y="132"/>
                  </a:lnTo>
                  <a:cubicBezTo>
                    <a:pt x="60" y="99"/>
                    <a:pt x="82" y="73"/>
                    <a:pt x="101" y="55"/>
                  </a:cubicBezTo>
                  <a:cubicBezTo>
                    <a:pt x="112" y="43"/>
                    <a:pt x="125" y="37"/>
                    <a:pt x="139" y="37"/>
                  </a:cubicBezTo>
                  <a:cubicBezTo>
                    <a:pt x="153" y="37"/>
                    <a:pt x="169" y="45"/>
                    <a:pt x="185" y="62"/>
                  </a:cubicBezTo>
                  <a:lnTo>
                    <a:pt x="217" y="94"/>
                  </a:lnTo>
                  <a:lnTo>
                    <a:pt x="217" y="94"/>
                  </a:lnTo>
                  <a:lnTo>
                    <a:pt x="217" y="94"/>
                  </a:lnTo>
                  <a:lnTo>
                    <a:pt x="141" y="171"/>
                  </a:lnTo>
                  <a:cubicBezTo>
                    <a:pt x="95" y="217"/>
                    <a:pt x="116" y="266"/>
                    <a:pt x="139" y="289"/>
                  </a:cubicBezTo>
                  <a:cubicBezTo>
                    <a:pt x="182" y="332"/>
                    <a:pt x="223" y="335"/>
                    <a:pt x="261" y="296"/>
                  </a:cubicBezTo>
                  <a:cubicBezTo>
                    <a:pt x="291" y="267"/>
                    <a:pt x="313" y="233"/>
                    <a:pt x="327" y="196"/>
                  </a:cubicBezTo>
                  <a:cubicBezTo>
                    <a:pt x="334" y="194"/>
                    <a:pt x="372" y="185"/>
                    <a:pt x="392" y="165"/>
                  </a:cubicBezTo>
                  <a:lnTo>
                    <a:pt x="373" y="143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7A1521EE-FAE7-4761-B6D9-1A1607B81E2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875484" y="5621339"/>
              <a:ext cx="327025" cy="280988"/>
            </a:xfrm>
            <a:custGeom>
              <a:avLst/>
              <a:gdLst>
                <a:gd name="T0" fmla="*/ 153 w 391"/>
                <a:gd name="T1" fmla="*/ 250 h 335"/>
                <a:gd name="T2" fmla="*/ 166 w 391"/>
                <a:gd name="T3" fmla="*/ 189 h 335"/>
                <a:gd name="T4" fmla="*/ 238 w 391"/>
                <a:gd name="T5" fmla="*/ 117 h 335"/>
                <a:gd name="T6" fmla="*/ 301 w 391"/>
                <a:gd name="T7" fmla="*/ 181 h 335"/>
                <a:gd name="T8" fmla="*/ 241 w 391"/>
                <a:gd name="T9" fmla="*/ 271 h 335"/>
                <a:gd name="T10" fmla="*/ 153 w 391"/>
                <a:gd name="T11" fmla="*/ 250 h 335"/>
                <a:gd name="T12" fmla="*/ 372 w 391"/>
                <a:gd name="T13" fmla="*/ 143 h 335"/>
                <a:gd name="T14" fmla="*/ 325 w 391"/>
                <a:gd name="T15" fmla="*/ 152 h 335"/>
                <a:gd name="T16" fmla="*/ 210 w 391"/>
                <a:gd name="T17" fmla="*/ 37 h 335"/>
                <a:gd name="T18" fmla="*/ 142 w 391"/>
                <a:gd name="T19" fmla="*/ 1 h 335"/>
                <a:gd name="T20" fmla="*/ 74 w 391"/>
                <a:gd name="T21" fmla="*/ 36 h 335"/>
                <a:gd name="T22" fmla="*/ 0 w 391"/>
                <a:gd name="T23" fmla="*/ 128 h 335"/>
                <a:gd name="T24" fmla="*/ 22 w 391"/>
                <a:gd name="T25" fmla="*/ 147 h 335"/>
                <a:gd name="T26" fmla="*/ 34 w 391"/>
                <a:gd name="T27" fmla="*/ 132 h 335"/>
                <a:gd name="T28" fmla="*/ 100 w 391"/>
                <a:gd name="T29" fmla="*/ 56 h 335"/>
                <a:gd name="T30" fmla="*/ 139 w 391"/>
                <a:gd name="T31" fmla="*/ 38 h 335"/>
                <a:gd name="T32" fmla="*/ 184 w 391"/>
                <a:gd name="T33" fmla="*/ 62 h 335"/>
                <a:gd name="T34" fmla="*/ 217 w 391"/>
                <a:gd name="T35" fmla="*/ 95 h 335"/>
                <a:gd name="T36" fmla="*/ 217 w 391"/>
                <a:gd name="T37" fmla="*/ 95 h 335"/>
                <a:gd name="T38" fmla="*/ 217 w 391"/>
                <a:gd name="T39" fmla="*/ 95 h 335"/>
                <a:gd name="T40" fmla="*/ 140 w 391"/>
                <a:gd name="T41" fmla="*/ 171 h 335"/>
                <a:gd name="T42" fmla="*/ 138 w 391"/>
                <a:gd name="T43" fmla="*/ 289 h 335"/>
                <a:gd name="T44" fmla="*/ 260 w 391"/>
                <a:gd name="T45" fmla="*/ 297 h 335"/>
                <a:gd name="T46" fmla="*/ 327 w 391"/>
                <a:gd name="T47" fmla="*/ 196 h 335"/>
                <a:gd name="T48" fmla="*/ 391 w 391"/>
                <a:gd name="T49" fmla="*/ 165 h 335"/>
                <a:gd name="T50" fmla="*/ 372 w 391"/>
                <a:gd name="T51" fmla="*/ 143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1" h="335">
                  <a:moveTo>
                    <a:pt x="153" y="250"/>
                  </a:moveTo>
                  <a:cubicBezTo>
                    <a:pt x="142" y="235"/>
                    <a:pt x="143" y="212"/>
                    <a:pt x="166" y="189"/>
                  </a:cubicBezTo>
                  <a:cubicBezTo>
                    <a:pt x="190" y="165"/>
                    <a:pt x="238" y="117"/>
                    <a:pt x="238" y="117"/>
                  </a:cubicBezTo>
                  <a:lnTo>
                    <a:pt x="301" y="181"/>
                  </a:lnTo>
                  <a:cubicBezTo>
                    <a:pt x="284" y="218"/>
                    <a:pt x="263" y="248"/>
                    <a:pt x="241" y="271"/>
                  </a:cubicBezTo>
                  <a:cubicBezTo>
                    <a:pt x="210" y="302"/>
                    <a:pt x="176" y="285"/>
                    <a:pt x="153" y="250"/>
                  </a:cubicBezTo>
                  <a:close/>
                  <a:moveTo>
                    <a:pt x="372" y="143"/>
                  </a:moveTo>
                  <a:cubicBezTo>
                    <a:pt x="353" y="159"/>
                    <a:pt x="337" y="162"/>
                    <a:pt x="325" y="152"/>
                  </a:cubicBezTo>
                  <a:lnTo>
                    <a:pt x="210" y="37"/>
                  </a:lnTo>
                  <a:cubicBezTo>
                    <a:pt x="186" y="13"/>
                    <a:pt x="164" y="1"/>
                    <a:pt x="142" y="1"/>
                  </a:cubicBezTo>
                  <a:cubicBezTo>
                    <a:pt x="120" y="0"/>
                    <a:pt x="97" y="12"/>
                    <a:pt x="74" y="36"/>
                  </a:cubicBezTo>
                  <a:cubicBezTo>
                    <a:pt x="50" y="59"/>
                    <a:pt x="25" y="90"/>
                    <a:pt x="0" y="128"/>
                  </a:cubicBezTo>
                  <a:lnTo>
                    <a:pt x="22" y="147"/>
                  </a:lnTo>
                  <a:lnTo>
                    <a:pt x="34" y="132"/>
                  </a:lnTo>
                  <a:cubicBezTo>
                    <a:pt x="60" y="100"/>
                    <a:pt x="82" y="74"/>
                    <a:pt x="100" y="56"/>
                  </a:cubicBezTo>
                  <a:cubicBezTo>
                    <a:pt x="112" y="44"/>
                    <a:pt x="125" y="38"/>
                    <a:pt x="139" y="38"/>
                  </a:cubicBezTo>
                  <a:cubicBezTo>
                    <a:pt x="153" y="38"/>
                    <a:pt x="168" y="46"/>
                    <a:pt x="184" y="62"/>
                  </a:cubicBezTo>
                  <a:lnTo>
                    <a:pt x="217" y="95"/>
                  </a:lnTo>
                  <a:lnTo>
                    <a:pt x="217" y="95"/>
                  </a:lnTo>
                  <a:lnTo>
                    <a:pt x="217" y="95"/>
                  </a:lnTo>
                  <a:lnTo>
                    <a:pt x="140" y="171"/>
                  </a:lnTo>
                  <a:cubicBezTo>
                    <a:pt x="94" y="217"/>
                    <a:pt x="115" y="266"/>
                    <a:pt x="138" y="289"/>
                  </a:cubicBezTo>
                  <a:cubicBezTo>
                    <a:pt x="181" y="333"/>
                    <a:pt x="222" y="335"/>
                    <a:pt x="260" y="297"/>
                  </a:cubicBezTo>
                  <a:cubicBezTo>
                    <a:pt x="290" y="267"/>
                    <a:pt x="312" y="234"/>
                    <a:pt x="327" y="196"/>
                  </a:cubicBezTo>
                  <a:cubicBezTo>
                    <a:pt x="333" y="195"/>
                    <a:pt x="371" y="185"/>
                    <a:pt x="391" y="165"/>
                  </a:cubicBezTo>
                  <a:lnTo>
                    <a:pt x="372" y="143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</p:grpSp>
      <p:pic>
        <p:nvPicPr>
          <p:cNvPr id="52" name="Bilde 51">
            <a:extLst>
              <a:ext uri="{FF2B5EF4-FFF2-40B4-BE49-F238E27FC236}">
                <a16:creationId xmlns:a16="http://schemas.microsoft.com/office/drawing/2014/main" id="{95449B16-69EC-44DE-ABF2-3BF3E81FAB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575" y="1078244"/>
            <a:ext cx="2218517" cy="1665064"/>
          </a:xfrm>
          <a:prstGeom prst="rect">
            <a:avLst/>
          </a:prstGeom>
        </p:spPr>
      </p:pic>
      <p:sp>
        <p:nvSpPr>
          <p:cNvPr id="54" name="titleAndBackgroundFill" hidden="1">
            <a:extLst>
              <a:ext uri="{FF2B5EF4-FFF2-40B4-BE49-F238E27FC236}">
                <a16:creationId xmlns:a16="http://schemas.microsoft.com/office/drawing/2014/main" id="{349AF5F1-6F2A-463E-A8F1-BC058D166215}"/>
              </a:ext>
            </a:extLst>
          </p:cNvPr>
          <p:cNvSpPr/>
          <p:nvPr userDrawn="1"/>
        </p:nvSpPr>
        <p:spPr>
          <a:xfrm>
            <a:off x="0" y="-467606"/>
            <a:ext cx="2384522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b-NO" dirty="0" err="1"/>
              <a:t>titleAndBackgroundFill</a:t>
            </a:r>
            <a:endParaRPr lang="nb-NO" dirty="0"/>
          </a:p>
        </p:txBody>
      </p:sp>
      <p:sp>
        <p:nvSpPr>
          <p:cNvPr id="57" name="Subtitle 2">
            <a:extLst>
              <a:ext uri="{FF2B5EF4-FFF2-40B4-BE49-F238E27FC236}">
                <a16:creationId xmlns:a16="http://schemas.microsoft.com/office/drawing/2014/main" id="{3C225ECE-D06E-B245-A485-61E17FF11E7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8116" y="4584715"/>
            <a:ext cx="6630661" cy="338554"/>
          </a:xfrm>
        </p:spPr>
        <p:txBody>
          <a:bodyPr wrap="square" anchor="ctr" anchorCtr="0">
            <a:spAutoFit/>
          </a:bodyPr>
          <a:lstStyle>
            <a:lvl1pPr marL="0" indent="0" algn="l">
              <a:buNone/>
              <a:defRPr sz="2200" b="0">
                <a:solidFill>
                  <a:schemeClr val="bg1"/>
                </a:solidFill>
                <a:latin typeface="+mn-lt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US" dirty="0" err="1"/>
              <a:t>Klikk for å endre undertittel</a:t>
            </a:r>
            <a:endParaRPr lang="en-US" dirty="0"/>
          </a:p>
        </p:txBody>
      </p:sp>
      <p:sp>
        <p:nvSpPr>
          <p:cNvPr id="69" name="Text Placeholder 68">
            <a:extLst>
              <a:ext uri="{FF2B5EF4-FFF2-40B4-BE49-F238E27FC236}">
                <a16:creationId xmlns:a16="http://schemas.microsoft.com/office/drawing/2014/main" id="{E9F65D97-278F-FA43-91F7-C7856A08B5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7562" y="3955363"/>
            <a:ext cx="6062631" cy="604838"/>
          </a:xfrm>
        </p:spPr>
        <p:txBody>
          <a:bodyPr anchor="ctr" anchorCtr="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Titillium Web SemiBold" pitchFamily="2" charset="77"/>
              </a:defRPr>
            </a:lvl1pPr>
            <a:lvl2pPr marL="295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2952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531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708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Klikk for å endre tittel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090569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1 bilde">
    <p:bg>
      <p:bgPr>
        <a:solidFill>
          <a:srgbClr val="F2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ihåndsform: figur 58">
            <a:extLst>
              <a:ext uri="{FF2B5EF4-FFF2-40B4-BE49-F238E27FC236}">
                <a16:creationId xmlns:a16="http://schemas.microsoft.com/office/drawing/2014/main" id="{32A3FEB7-57DC-419F-8C21-075D47F541E1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511802 w 24382413"/>
              <a:gd name="connsiteY0" fmla="*/ 508254 h 13716000"/>
              <a:gd name="connsiteX1" fmla="*/ 511802 w 24382413"/>
              <a:gd name="connsiteY1" fmla="*/ 12326943 h 13716000"/>
              <a:gd name="connsiteX2" fmla="*/ 8967020 w 24382413"/>
              <a:gd name="connsiteY2" fmla="*/ 12326943 h 13716000"/>
              <a:gd name="connsiteX3" fmla="*/ 22500321 w 24382413"/>
              <a:gd name="connsiteY3" fmla="*/ 12326943 h 13716000"/>
              <a:gd name="connsiteX4" fmla="*/ 22500321 w 24382413"/>
              <a:gd name="connsiteY4" fmla="*/ 12326944 h 13716000"/>
              <a:gd name="connsiteX5" fmla="*/ 22706149 w 24382413"/>
              <a:gd name="connsiteY5" fmla="*/ 12326944 h 13716000"/>
              <a:gd name="connsiteX6" fmla="*/ 22706149 w 24382413"/>
              <a:gd name="connsiteY6" fmla="*/ 12326943 h 13716000"/>
              <a:gd name="connsiteX7" fmla="*/ 23361445 w 24382413"/>
              <a:gd name="connsiteY7" fmla="*/ 12326943 h 13716000"/>
              <a:gd name="connsiteX8" fmla="*/ 23897617 w 24382413"/>
              <a:gd name="connsiteY8" fmla="*/ 12326943 h 13716000"/>
              <a:gd name="connsiteX9" fmla="*/ 23897617 w 24382413"/>
              <a:gd name="connsiteY9" fmla="*/ 508254 h 13716000"/>
              <a:gd name="connsiteX10" fmla="*/ 10387215 w 24382413"/>
              <a:gd name="connsiteY10" fmla="*/ 508254 h 13716000"/>
              <a:gd name="connsiteX11" fmla="*/ 10389343 w 24382413"/>
              <a:gd name="connsiteY11" fmla="*/ 510382 h 13716000"/>
              <a:gd name="connsiteX12" fmla="*/ 10375510 w 24382413"/>
              <a:gd name="connsiteY12" fmla="*/ 510382 h 13716000"/>
              <a:gd name="connsiteX13" fmla="*/ 10373382 w 24382413"/>
              <a:gd name="connsiteY13" fmla="*/ 508254 h 13716000"/>
              <a:gd name="connsiteX14" fmla="*/ 0 w 24382413"/>
              <a:gd name="connsiteY14" fmla="*/ 0 h 13716000"/>
              <a:gd name="connsiteX15" fmla="*/ 24382413 w 24382413"/>
              <a:gd name="connsiteY15" fmla="*/ 0 h 13716000"/>
              <a:gd name="connsiteX16" fmla="*/ 24382413 w 24382413"/>
              <a:gd name="connsiteY16" fmla="*/ 13716000 h 13716000"/>
              <a:gd name="connsiteX17" fmla="*/ 0 w 24382413"/>
              <a:gd name="connsiteY1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2413" h="13716000">
                <a:moveTo>
                  <a:pt x="511802" y="508254"/>
                </a:moveTo>
                <a:lnTo>
                  <a:pt x="511802" y="12326943"/>
                </a:lnTo>
                <a:lnTo>
                  <a:pt x="8967020" y="12326943"/>
                </a:lnTo>
                <a:lnTo>
                  <a:pt x="22500321" y="12326943"/>
                </a:lnTo>
                <a:lnTo>
                  <a:pt x="22500321" y="12326944"/>
                </a:lnTo>
                <a:lnTo>
                  <a:pt x="22706149" y="12326944"/>
                </a:lnTo>
                <a:lnTo>
                  <a:pt x="22706149" y="12326943"/>
                </a:lnTo>
                <a:lnTo>
                  <a:pt x="23361445" y="12326943"/>
                </a:lnTo>
                <a:lnTo>
                  <a:pt x="23897617" y="12326943"/>
                </a:lnTo>
                <a:lnTo>
                  <a:pt x="23897617" y="508254"/>
                </a:lnTo>
                <a:lnTo>
                  <a:pt x="10387215" y="508254"/>
                </a:lnTo>
                <a:lnTo>
                  <a:pt x="10389343" y="510382"/>
                </a:lnTo>
                <a:lnTo>
                  <a:pt x="10375510" y="510382"/>
                </a:lnTo>
                <a:lnTo>
                  <a:pt x="10373382" y="508254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738" y="6390877"/>
            <a:ext cx="2597836" cy="134652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2021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AE68-2C15-43EA-AAC8-8A98AD9E38DC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BE4FA14C-4693-41E9-8F57-70C4B8BC2F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55" y="2762250"/>
            <a:ext cx="4893678" cy="2804319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nb-NO"/>
              <a:t>Klikk for å sette inn tekst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F8B1886B-C8F8-42D3-9F44-DFA96C58C9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400" y="6302223"/>
            <a:ext cx="575529" cy="431952"/>
          </a:xfrm>
          <a:prstGeom prst="rect">
            <a:avLst/>
          </a:prstGeom>
        </p:spPr>
      </p:pic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68CF455B-82ED-44CF-9894-2DC87882AA9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8380" y="254431"/>
            <a:ext cx="5760000" cy="592396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lIns="0" tIns="0" rIns="0" bIns="0"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Klikk på ikonet for å sette inn bilde</a:t>
            </a:r>
            <a:endParaRPr lang="nb-NO"/>
          </a:p>
        </p:txBody>
      </p:sp>
      <p:sp>
        <p:nvSpPr>
          <p:cNvPr id="14" name="shapeFillSecondary">
            <a:extLst>
              <a:ext uri="{FF2B5EF4-FFF2-40B4-BE49-F238E27FC236}">
                <a16:creationId xmlns:a16="http://schemas.microsoft.com/office/drawing/2014/main" id="{9D456AF5-FAEC-476F-8BDB-C0CB82E2D62D}"/>
              </a:ext>
            </a:extLst>
          </p:cNvPr>
          <p:cNvSpPr/>
          <p:nvPr userDrawn="1"/>
        </p:nvSpPr>
        <p:spPr>
          <a:xfrm>
            <a:off x="253620" y="255621"/>
            <a:ext cx="3894510" cy="125379"/>
          </a:xfrm>
          <a:custGeom>
            <a:avLst/>
            <a:gdLst>
              <a:gd name="connsiteX0" fmla="*/ 0 w 7788513"/>
              <a:gd name="connsiteY0" fmla="*/ 0 h 250758"/>
              <a:gd name="connsiteX1" fmla="*/ 7788513 w 7788513"/>
              <a:gd name="connsiteY1" fmla="*/ 0 h 250758"/>
              <a:gd name="connsiteX2" fmla="*/ 7535941 w 7788513"/>
              <a:gd name="connsiteY2" fmla="*/ 250758 h 250758"/>
              <a:gd name="connsiteX3" fmla="*/ 0 w 7788513"/>
              <a:gd name="connsiteY3" fmla="*/ 250758 h 250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8513" h="250758">
                <a:moveTo>
                  <a:pt x="0" y="0"/>
                </a:moveTo>
                <a:lnTo>
                  <a:pt x="7788513" y="0"/>
                </a:lnTo>
                <a:lnTo>
                  <a:pt x="7535941" y="250758"/>
                </a:lnTo>
                <a:lnTo>
                  <a:pt x="0" y="25075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13" name="titleTextColor" hidden="1">
            <a:extLst>
              <a:ext uri="{FF2B5EF4-FFF2-40B4-BE49-F238E27FC236}">
                <a16:creationId xmlns:a16="http://schemas.microsoft.com/office/drawing/2014/main" id="{0A57BD04-F593-4134-A9DE-A155A27730D8}"/>
              </a:ext>
            </a:extLst>
          </p:cNvPr>
          <p:cNvSpPr/>
          <p:nvPr userDrawn="1"/>
        </p:nvSpPr>
        <p:spPr>
          <a:xfrm>
            <a:off x="0" y="-483034"/>
            <a:ext cx="3048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b-NO" dirty="0" err="1"/>
              <a:t>titleTextColor</a:t>
            </a:r>
            <a:endParaRPr lang="nb-NO" dirty="0"/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E9060409-2324-6747-9EF8-4BAC81758D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341330"/>
            <a:ext cx="4893733" cy="398571"/>
          </a:xfrm>
        </p:spPr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overskrift</a:t>
            </a:r>
            <a:endParaRPr lang="nb-NO" dirty="0"/>
          </a:p>
        </p:txBody>
      </p:sp>
      <p:sp>
        <p:nvSpPr>
          <p:cNvPr id="16" name="Plassholder for tekst 10">
            <a:extLst>
              <a:ext uri="{FF2B5EF4-FFF2-40B4-BE49-F238E27FC236}">
                <a16:creationId xmlns:a16="http://schemas.microsoft.com/office/drawing/2014/main" id="{097A2172-DCA6-E844-9B85-43B8F9720D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744663"/>
            <a:ext cx="4893733" cy="246221"/>
          </a:xfrm>
        </p:spPr>
        <p:txBody>
          <a:bodyPr wrap="square">
            <a:spAutoFit/>
          </a:bodyPr>
          <a:lstStyle>
            <a:lvl1pPr marL="0" indent="0">
              <a:buNone/>
              <a:defRPr sz="1600" b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nb-NO" dirty="0"/>
              <a:t>Undertittel</a:t>
            </a:r>
          </a:p>
        </p:txBody>
      </p:sp>
    </p:spTree>
    <p:extLst>
      <p:ext uri="{BB962C8B-B14F-4D97-AF65-F5344CB8AC3E}">
        <p14:creationId xmlns:p14="http://schemas.microsoft.com/office/powerpoint/2010/main" val="2976386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3 bilder">
    <p:bg>
      <p:bgPr>
        <a:solidFill>
          <a:srgbClr val="F2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ihåndsform: figur 58">
            <a:extLst>
              <a:ext uri="{FF2B5EF4-FFF2-40B4-BE49-F238E27FC236}">
                <a16:creationId xmlns:a16="http://schemas.microsoft.com/office/drawing/2014/main" id="{32A3FEB7-57DC-419F-8C21-075D47F541E1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511802 w 24382413"/>
              <a:gd name="connsiteY0" fmla="*/ 508254 h 13716000"/>
              <a:gd name="connsiteX1" fmla="*/ 511802 w 24382413"/>
              <a:gd name="connsiteY1" fmla="*/ 12326943 h 13716000"/>
              <a:gd name="connsiteX2" fmla="*/ 8967020 w 24382413"/>
              <a:gd name="connsiteY2" fmla="*/ 12326943 h 13716000"/>
              <a:gd name="connsiteX3" fmla="*/ 22500321 w 24382413"/>
              <a:gd name="connsiteY3" fmla="*/ 12326943 h 13716000"/>
              <a:gd name="connsiteX4" fmla="*/ 22500321 w 24382413"/>
              <a:gd name="connsiteY4" fmla="*/ 12326944 h 13716000"/>
              <a:gd name="connsiteX5" fmla="*/ 22706149 w 24382413"/>
              <a:gd name="connsiteY5" fmla="*/ 12326944 h 13716000"/>
              <a:gd name="connsiteX6" fmla="*/ 22706149 w 24382413"/>
              <a:gd name="connsiteY6" fmla="*/ 12326943 h 13716000"/>
              <a:gd name="connsiteX7" fmla="*/ 23361445 w 24382413"/>
              <a:gd name="connsiteY7" fmla="*/ 12326943 h 13716000"/>
              <a:gd name="connsiteX8" fmla="*/ 23897617 w 24382413"/>
              <a:gd name="connsiteY8" fmla="*/ 12326943 h 13716000"/>
              <a:gd name="connsiteX9" fmla="*/ 23897617 w 24382413"/>
              <a:gd name="connsiteY9" fmla="*/ 508254 h 13716000"/>
              <a:gd name="connsiteX10" fmla="*/ 10387215 w 24382413"/>
              <a:gd name="connsiteY10" fmla="*/ 508254 h 13716000"/>
              <a:gd name="connsiteX11" fmla="*/ 10389343 w 24382413"/>
              <a:gd name="connsiteY11" fmla="*/ 510382 h 13716000"/>
              <a:gd name="connsiteX12" fmla="*/ 10375510 w 24382413"/>
              <a:gd name="connsiteY12" fmla="*/ 510382 h 13716000"/>
              <a:gd name="connsiteX13" fmla="*/ 10373382 w 24382413"/>
              <a:gd name="connsiteY13" fmla="*/ 508254 h 13716000"/>
              <a:gd name="connsiteX14" fmla="*/ 0 w 24382413"/>
              <a:gd name="connsiteY14" fmla="*/ 0 h 13716000"/>
              <a:gd name="connsiteX15" fmla="*/ 24382413 w 24382413"/>
              <a:gd name="connsiteY15" fmla="*/ 0 h 13716000"/>
              <a:gd name="connsiteX16" fmla="*/ 24382413 w 24382413"/>
              <a:gd name="connsiteY16" fmla="*/ 13716000 h 13716000"/>
              <a:gd name="connsiteX17" fmla="*/ 0 w 24382413"/>
              <a:gd name="connsiteY1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2413" h="13716000">
                <a:moveTo>
                  <a:pt x="511802" y="508254"/>
                </a:moveTo>
                <a:lnTo>
                  <a:pt x="511802" y="12326943"/>
                </a:lnTo>
                <a:lnTo>
                  <a:pt x="8967020" y="12326943"/>
                </a:lnTo>
                <a:lnTo>
                  <a:pt x="22500321" y="12326943"/>
                </a:lnTo>
                <a:lnTo>
                  <a:pt x="22500321" y="12326944"/>
                </a:lnTo>
                <a:lnTo>
                  <a:pt x="22706149" y="12326944"/>
                </a:lnTo>
                <a:lnTo>
                  <a:pt x="22706149" y="12326943"/>
                </a:lnTo>
                <a:lnTo>
                  <a:pt x="23361445" y="12326943"/>
                </a:lnTo>
                <a:lnTo>
                  <a:pt x="23897617" y="12326943"/>
                </a:lnTo>
                <a:lnTo>
                  <a:pt x="23897617" y="508254"/>
                </a:lnTo>
                <a:lnTo>
                  <a:pt x="10387215" y="508254"/>
                </a:lnTo>
                <a:lnTo>
                  <a:pt x="10389343" y="510382"/>
                </a:lnTo>
                <a:lnTo>
                  <a:pt x="10375510" y="510382"/>
                </a:lnTo>
                <a:lnTo>
                  <a:pt x="10373382" y="508254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738" y="6390877"/>
            <a:ext cx="2597836" cy="134652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2021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AE68-2C15-43EA-AAC8-8A98AD9E38DC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BE4FA14C-4693-41E9-8F57-70C4B8BC2F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55" y="2762250"/>
            <a:ext cx="3314915" cy="2804319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95200" indent="0">
              <a:buFontTx/>
              <a:buNone/>
              <a:defRPr/>
            </a:lvl2pPr>
            <a:lvl3pPr marL="295200" indent="0">
              <a:buFontTx/>
              <a:buNone/>
              <a:defRPr/>
            </a:lvl3pPr>
            <a:lvl4pPr marL="1371531" indent="0">
              <a:buFontTx/>
              <a:buNone/>
              <a:defRPr/>
            </a:lvl4pPr>
            <a:lvl5pPr marL="1828708" indent="0">
              <a:buFontTx/>
              <a:buNone/>
              <a:defRPr/>
            </a:lvl5pPr>
          </a:lstStyle>
          <a:p>
            <a:pPr lvl="0"/>
            <a:r>
              <a:rPr lang="nb-NO"/>
              <a:t>Klikk for å sette inn tekst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F8B1886B-C8F8-42D3-9F44-DFA96C58C9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400" y="6302223"/>
            <a:ext cx="575529" cy="431952"/>
          </a:xfrm>
          <a:prstGeom prst="rect">
            <a:avLst/>
          </a:prstGeom>
        </p:spPr>
      </p:pic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68CF455B-82ED-44CF-9894-2DC87882AA9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384927" y="254431"/>
            <a:ext cx="3563002" cy="592396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lIns="0" tIns="0" rIns="0" bIns="0"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Klikk på ikonet for å sette inn bilde</a:t>
            </a:r>
            <a:endParaRPr lang="nb-NO"/>
          </a:p>
        </p:txBody>
      </p:sp>
      <p:sp>
        <p:nvSpPr>
          <p:cNvPr id="13" name="Plassholder for bilde 2">
            <a:extLst>
              <a:ext uri="{FF2B5EF4-FFF2-40B4-BE49-F238E27FC236}">
                <a16:creationId xmlns:a16="http://schemas.microsoft.com/office/drawing/2014/main" id="{5BC1383A-7FC5-48BE-A3FD-3D3AA03BCDC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784243" y="254431"/>
            <a:ext cx="3563002" cy="184107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lIns="0" tIns="0" rIns="0" bIns="0"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Klikk på ikonet for å sette inn bilde</a:t>
            </a:r>
            <a:endParaRPr lang="nb-NO"/>
          </a:p>
        </p:txBody>
      </p:sp>
      <p:sp>
        <p:nvSpPr>
          <p:cNvPr id="14" name="Plassholder for bilde 2">
            <a:extLst>
              <a:ext uri="{FF2B5EF4-FFF2-40B4-BE49-F238E27FC236}">
                <a16:creationId xmlns:a16="http://schemas.microsoft.com/office/drawing/2014/main" id="{8295C3CB-C116-42C6-858F-E067B15305D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84243" y="2145067"/>
            <a:ext cx="3563002" cy="4033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lIns="0" tIns="0" rIns="0" bIns="0"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Klikk på ikonet for å sette inn bilde</a:t>
            </a:r>
            <a:endParaRPr lang="nb-NO"/>
          </a:p>
        </p:txBody>
      </p:sp>
      <p:sp>
        <p:nvSpPr>
          <p:cNvPr id="16" name="shapeFillSecondary">
            <a:extLst>
              <a:ext uri="{FF2B5EF4-FFF2-40B4-BE49-F238E27FC236}">
                <a16:creationId xmlns:a16="http://schemas.microsoft.com/office/drawing/2014/main" id="{4161295F-23BF-4638-98E2-7A97131B816C}"/>
              </a:ext>
            </a:extLst>
          </p:cNvPr>
          <p:cNvSpPr/>
          <p:nvPr userDrawn="1"/>
        </p:nvSpPr>
        <p:spPr>
          <a:xfrm>
            <a:off x="253620" y="255621"/>
            <a:ext cx="3894510" cy="125379"/>
          </a:xfrm>
          <a:custGeom>
            <a:avLst/>
            <a:gdLst>
              <a:gd name="connsiteX0" fmla="*/ 0 w 7788513"/>
              <a:gd name="connsiteY0" fmla="*/ 0 h 250758"/>
              <a:gd name="connsiteX1" fmla="*/ 7788513 w 7788513"/>
              <a:gd name="connsiteY1" fmla="*/ 0 h 250758"/>
              <a:gd name="connsiteX2" fmla="*/ 7535941 w 7788513"/>
              <a:gd name="connsiteY2" fmla="*/ 250758 h 250758"/>
              <a:gd name="connsiteX3" fmla="*/ 0 w 7788513"/>
              <a:gd name="connsiteY3" fmla="*/ 250758 h 250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8513" h="250758">
                <a:moveTo>
                  <a:pt x="0" y="0"/>
                </a:moveTo>
                <a:lnTo>
                  <a:pt x="7788513" y="0"/>
                </a:lnTo>
                <a:lnTo>
                  <a:pt x="7535941" y="250758"/>
                </a:lnTo>
                <a:lnTo>
                  <a:pt x="0" y="25075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15" name="titleTextColor" hidden="1">
            <a:extLst>
              <a:ext uri="{FF2B5EF4-FFF2-40B4-BE49-F238E27FC236}">
                <a16:creationId xmlns:a16="http://schemas.microsoft.com/office/drawing/2014/main" id="{AAAB364D-EA3D-485C-AB3F-7356D22753F7}"/>
              </a:ext>
            </a:extLst>
          </p:cNvPr>
          <p:cNvSpPr/>
          <p:nvPr userDrawn="1"/>
        </p:nvSpPr>
        <p:spPr>
          <a:xfrm>
            <a:off x="0" y="-483034"/>
            <a:ext cx="3048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b-NO" dirty="0" err="1"/>
              <a:t>titleTextColor</a:t>
            </a:r>
            <a:endParaRPr lang="nb-NO" dirty="0"/>
          </a:p>
        </p:txBody>
      </p:sp>
      <p:sp>
        <p:nvSpPr>
          <p:cNvPr id="17" name="Tittel 1">
            <a:extLst>
              <a:ext uri="{FF2B5EF4-FFF2-40B4-BE49-F238E27FC236}">
                <a16:creationId xmlns:a16="http://schemas.microsoft.com/office/drawing/2014/main" id="{33AA4727-17D3-764F-AB2F-7A70EF70E5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341330"/>
            <a:ext cx="3309929" cy="398571"/>
          </a:xfrm>
        </p:spPr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overskrift</a:t>
            </a:r>
            <a:endParaRPr lang="nb-NO" dirty="0"/>
          </a:p>
        </p:txBody>
      </p:sp>
      <p:sp>
        <p:nvSpPr>
          <p:cNvPr id="18" name="Plassholder for tekst 10">
            <a:extLst>
              <a:ext uri="{FF2B5EF4-FFF2-40B4-BE49-F238E27FC236}">
                <a16:creationId xmlns:a16="http://schemas.microsoft.com/office/drawing/2014/main" id="{3686BB6E-9456-2E42-963B-391843C12D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744663"/>
            <a:ext cx="3309929" cy="246221"/>
          </a:xfrm>
        </p:spPr>
        <p:txBody>
          <a:bodyPr wrap="square">
            <a:spAutoFit/>
          </a:bodyPr>
          <a:lstStyle>
            <a:lvl1pPr marL="0" indent="0">
              <a:buNone/>
              <a:defRPr sz="1600" b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nb-NO" dirty="0"/>
              <a:t>Undertittel</a:t>
            </a:r>
          </a:p>
        </p:txBody>
      </p:sp>
    </p:spTree>
    <p:extLst>
      <p:ext uri="{BB962C8B-B14F-4D97-AF65-F5344CB8AC3E}">
        <p14:creationId xmlns:p14="http://schemas.microsoft.com/office/powerpoint/2010/main" val="914928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2 smale bilder">
    <p:bg>
      <p:bgPr>
        <a:solidFill>
          <a:srgbClr val="F2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ihåndsform: figur 58">
            <a:extLst>
              <a:ext uri="{FF2B5EF4-FFF2-40B4-BE49-F238E27FC236}">
                <a16:creationId xmlns:a16="http://schemas.microsoft.com/office/drawing/2014/main" id="{32A3FEB7-57DC-419F-8C21-075D47F541E1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511802 w 24382413"/>
              <a:gd name="connsiteY0" fmla="*/ 508254 h 13716000"/>
              <a:gd name="connsiteX1" fmla="*/ 511802 w 24382413"/>
              <a:gd name="connsiteY1" fmla="*/ 12326943 h 13716000"/>
              <a:gd name="connsiteX2" fmla="*/ 8967020 w 24382413"/>
              <a:gd name="connsiteY2" fmla="*/ 12326943 h 13716000"/>
              <a:gd name="connsiteX3" fmla="*/ 22500321 w 24382413"/>
              <a:gd name="connsiteY3" fmla="*/ 12326943 h 13716000"/>
              <a:gd name="connsiteX4" fmla="*/ 22500321 w 24382413"/>
              <a:gd name="connsiteY4" fmla="*/ 12326944 h 13716000"/>
              <a:gd name="connsiteX5" fmla="*/ 22706149 w 24382413"/>
              <a:gd name="connsiteY5" fmla="*/ 12326944 h 13716000"/>
              <a:gd name="connsiteX6" fmla="*/ 22706149 w 24382413"/>
              <a:gd name="connsiteY6" fmla="*/ 12326943 h 13716000"/>
              <a:gd name="connsiteX7" fmla="*/ 23361445 w 24382413"/>
              <a:gd name="connsiteY7" fmla="*/ 12326943 h 13716000"/>
              <a:gd name="connsiteX8" fmla="*/ 23897617 w 24382413"/>
              <a:gd name="connsiteY8" fmla="*/ 12326943 h 13716000"/>
              <a:gd name="connsiteX9" fmla="*/ 23897617 w 24382413"/>
              <a:gd name="connsiteY9" fmla="*/ 508254 h 13716000"/>
              <a:gd name="connsiteX10" fmla="*/ 10387215 w 24382413"/>
              <a:gd name="connsiteY10" fmla="*/ 508254 h 13716000"/>
              <a:gd name="connsiteX11" fmla="*/ 10389343 w 24382413"/>
              <a:gd name="connsiteY11" fmla="*/ 510382 h 13716000"/>
              <a:gd name="connsiteX12" fmla="*/ 10375510 w 24382413"/>
              <a:gd name="connsiteY12" fmla="*/ 510382 h 13716000"/>
              <a:gd name="connsiteX13" fmla="*/ 10373382 w 24382413"/>
              <a:gd name="connsiteY13" fmla="*/ 508254 h 13716000"/>
              <a:gd name="connsiteX14" fmla="*/ 0 w 24382413"/>
              <a:gd name="connsiteY14" fmla="*/ 0 h 13716000"/>
              <a:gd name="connsiteX15" fmla="*/ 24382413 w 24382413"/>
              <a:gd name="connsiteY15" fmla="*/ 0 h 13716000"/>
              <a:gd name="connsiteX16" fmla="*/ 24382413 w 24382413"/>
              <a:gd name="connsiteY16" fmla="*/ 13716000 h 13716000"/>
              <a:gd name="connsiteX17" fmla="*/ 0 w 24382413"/>
              <a:gd name="connsiteY1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2413" h="13716000">
                <a:moveTo>
                  <a:pt x="511802" y="508254"/>
                </a:moveTo>
                <a:lnTo>
                  <a:pt x="511802" y="12326943"/>
                </a:lnTo>
                <a:lnTo>
                  <a:pt x="8967020" y="12326943"/>
                </a:lnTo>
                <a:lnTo>
                  <a:pt x="22500321" y="12326943"/>
                </a:lnTo>
                <a:lnTo>
                  <a:pt x="22500321" y="12326944"/>
                </a:lnTo>
                <a:lnTo>
                  <a:pt x="22706149" y="12326944"/>
                </a:lnTo>
                <a:lnTo>
                  <a:pt x="22706149" y="12326943"/>
                </a:lnTo>
                <a:lnTo>
                  <a:pt x="23361445" y="12326943"/>
                </a:lnTo>
                <a:lnTo>
                  <a:pt x="23897617" y="12326943"/>
                </a:lnTo>
                <a:lnTo>
                  <a:pt x="23897617" y="508254"/>
                </a:lnTo>
                <a:lnTo>
                  <a:pt x="10387215" y="508254"/>
                </a:lnTo>
                <a:lnTo>
                  <a:pt x="10389343" y="510382"/>
                </a:lnTo>
                <a:lnTo>
                  <a:pt x="10375510" y="510382"/>
                </a:lnTo>
                <a:lnTo>
                  <a:pt x="10373382" y="508254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738" y="6390877"/>
            <a:ext cx="2597836" cy="134652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2021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AE68-2C15-43EA-AAC8-8A98AD9E38DC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BE4FA14C-4693-41E9-8F57-70C4B8BC2F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55" y="2762250"/>
            <a:ext cx="3314915" cy="2804319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95200" indent="0">
              <a:buFontTx/>
              <a:buNone/>
              <a:defRPr/>
            </a:lvl2pPr>
            <a:lvl3pPr marL="295200" indent="0">
              <a:buFontTx/>
              <a:buNone/>
              <a:defRPr/>
            </a:lvl3pPr>
            <a:lvl4pPr marL="1371531" indent="0">
              <a:buFontTx/>
              <a:buNone/>
              <a:defRPr/>
            </a:lvl4pPr>
            <a:lvl5pPr marL="1828708" indent="0">
              <a:buFontTx/>
              <a:buNone/>
              <a:defRPr/>
            </a:lvl5pPr>
          </a:lstStyle>
          <a:p>
            <a:pPr lvl="0"/>
            <a:r>
              <a:rPr lang="nb-NO"/>
              <a:t>Klikk for å sette inn tekst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F8B1886B-C8F8-42D3-9F44-DFA96C58C9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400" y="6302223"/>
            <a:ext cx="575529" cy="431952"/>
          </a:xfrm>
          <a:prstGeom prst="rect">
            <a:avLst/>
          </a:prstGeom>
        </p:spPr>
      </p:pic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68CF455B-82ED-44CF-9894-2DC87882AA9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384927" y="254431"/>
            <a:ext cx="3563002" cy="592396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lIns="0" tIns="0" rIns="0" bIns="0"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Klikk på ikonet for å sette inn bilde</a:t>
            </a:r>
            <a:endParaRPr lang="nb-NO"/>
          </a:p>
        </p:txBody>
      </p:sp>
      <p:sp>
        <p:nvSpPr>
          <p:cNvPr id="13" name="Plassholder for bilde 2">
            <a:extLst>
              <a:ext uri="{FF2B5EF4-FFF2-40B4-BE49-F238E27FC236}">
                <a16:creationId xmlns:a16="http://schemas.microsoft.com/office/drawing/2014/main" id="{5BC1383A-7FC5-48BE-A3FD-3D3AA03BCDC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784243" y="254431"/>
            <a:ext cx="3563002" cy="592396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lIns="0" tIns="0" rIns="0" bIns="0"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Klikk på ikonet for å sette inn bilde</a:t>
            </a:r>
            <a:endParaRPr lang="nb-NO"/>
          </a:p>
        </p:txBody>
      </p:sp>
      <p:sp>
        <p:nvSpPr>
          <p:cNvPr id="14" name="shapeFillSecondary">
            <a:extLst>
              <a:ext uri="{FF2B5EF4-FFF2-40B4-BE49-F238E27FC236}">
                <a16:creationId xmlns:a16="http://schemas.microsoft.com/office/drawing/2014/main" id="{5005B7D6-E1C5-4E63-BD80-619A6E45B934}"/>
              </a:ext>
            </a:extLst>
          </p:cNvPr>
          <p:cNvSpPr/>
          <p:nvPr userDrawn="1"/>
        </p:nvSpPr>
        <p:spPr>
          <a:xfrm>
            <a:off x="253620" y="255621"/>
            <a:ext cx="3894510" cy="125379"/>
          </a:xfrm>
          <a:custGeom>
            <a:avLst/>
            <a:gdLst>
              <a:gd name="connsiteX0" fmla="*/ 0 w 7788513"/>
              <a:gd name="connsiteY0" fmla="*/ 0 h 250758"/>
              <a:gd name="connsiteX1" fmla="*/ 7788513 w 7788513"/>
              <a:gd name="connsiteY1" fmla="*/ 0 h 250758"/>
              <a:gd name="connsiteX2" fmla="*/ 7535941 w 7788513"/>
              <a:gd name="connsiteY2" fmla="*/ 250758 h 250758"/>
              <a:gd name="connsiteX3" fmla="*/ 0 w 7788513"/>
              <a:gd name="connsiteY3" fmla="*/ 250758 h 250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8513" h="250758">
                <a:moveTo>
                  <a:pt x="0" y="0"/>
                </a:moveTo>
                <a:lnTo>
                  <a:pt x="7788513" y="0"/>
                </a:lnTo>
                <a:lnTo>
                  <a:pt x="7535941" y="250758"/>
                </a:lnTo>
                <a:lnTo>
                  <a:pt x="0" y="25075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15" name="titleTextColor" hidden="1">
            <a:extLst>
              <a:ext uri="{FF2B5EF4-FFF2-40B4-BE49-F238E27FC236}">
                <a16:creationId xmlns:a16="http://schemas.microsoft.com/office/drawing/2014/main" id="{23BD3B86-886D-4512-ADA1-313603A9CBF5}"/>
              </a:ext>
            </a:extLst>
          </p:cNvPr>
          <p:cNvSpPr/>
          <p:nvPr userDrawn="1"/>
        </p:nvSpPr>
        <p:spPr>
          <a:xfrm>
            <a:off x="0" y="-483034"/>
            <a:ext cx="3048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b-NO" dirty="0" err="1"/>
              <a:t>titleTextColor</a:t>
            </a:r>
            <a:endParaRPr lang="nb-NO" dirty="0"/>
          </a:p>
        </p:txBody>
      </p:sp>
      <p:sp>
        <p:nvSpPr>
          <p:cNvPr id="16" name="Tittel 1">
            <a:extLst>
              <a:ext uri="{FF2B5EF4-FFF2-40B4-BE49-F238E27FC236}">
                <a16:creationId xmlns:a16="http://schemas.microsoft.com/office/drawing/2014/main" id="{51384D39-C834-5843-9AAD-79FA06B2A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341330"/>
            <a:ext cx="3309929" cy="398571"/>
          </a:xfrm>
        </p:spPr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overskrift</a:t>
            </a:r>
            <a:endParaRPr lang="nb-NO" dirty="0"/>
          </a:p>
        </p:txBody>
      </p:sp>
      <p:sp>
        <p:nvSpPr>
          <p:cNvPr id="17" name="Plassholder for tekst 10">
            <a:extLst>
              <a:ext uri="{FF2B5EF4-FFF2-40B4-BE49-F238E27FC236}">
                <a16:creationId xmlns:a16="http://schemas.microsoft.com/office/drawing/2014/main" id="{6E2883B7-F9D1-6D48-A7B4-7A56E90CBE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744663"/>
            <a:ext cx="3309929" cy="246221"/>
          </a:xfrm>
        </p:spPr>
        <p:txBody>
          <a:bodyPr wrap="square">
            <a:spAutoFit/>
          </a:bodyPr>
          <a:lstStyle>
            <a:lvl1pPr marL="0" indent="0">
              <a:buNone/>
              <a:defRPr sz="1600" b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nb-NO" dirty="0"/>
              <a:t>Undertittel</a:t>
            </a:r>
          </a:p>
        </p:txBody>
      </p:sp>
    </p:spTree>
    <p:extLst>
      <p:ext uri="{BB962C8B-B14F-4D97-AF65-F5344CB8AC3E}">
        <p14:creationId xmlns:p14="http://schemas.microsoft.com/office/powerpoint/2010/main" val="7675204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2 brede bilder">
    <p:bg>
      <p:bgPr>
        <a:solidFill>
          <a:srgbClr val="F2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ihåndsform: figur 58">
            <a:extLst>
              <a:ext uri="{FF2B5EF4-FFF2-40B4-BE49-F238E27FC236}">
                <a16:creationId xmlns:a16="http://schemas.microsoft.com/office/drawing/2014/main" id="{32A3FEB7-57DC-419F-8C21-075D47F541E1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511802 w 24382413"/>
              <a:gd name="connsiteY0" fmla="*/ 508254 h 13716000"/>
              <a:gd name="connsiteX1" fmla="*/ 511802 w 24382413"/>
              <a:gd name="connsiteY1" fmla="*/ 12326943 h 13716000"/>
              <a:gd name="connsiteX2" fmla="*/ 8967020 w 24382413"/>
              <a:gd name="connsiteY2" fmla="*/ 12326943 h 13716000"/>
              <a:gd name="connsiteX3" fmla="*/ 22500321 w 24382413"/>
              <a:gd name="connsiteY3" fmla="*/ 12326943 h 13716000"/>
              <a:gd name="connsiteX4" fmla="*/ 22500321 w 24382413"/>
              <a:gd name="connsiteY4" fmla="*/ 12326944 h 13716000"/>
              <a:gd name="connsiteX5" fmla="*/ 22706149 w 24382413"/>
              <a:gd name="connsiteY5" fmla="*/ 12326944 h 13716000"/>
              <a:gd name="connsiteX6" fmla="*/ 22706149 w 24382413"/>
              <a:gd name="connsiteY6" fmla="*/ 12326943 h 13716000"/>
              <a:gd name="connsiteX7" fmla="*/ 23361445 w 24382413"/>
              <a:gd name="connsiteY7" fmla="*/ 12326943 h 13716000"/>
              <a:gd name="connsiteX8" fmla="*/ 23897617 w 24382413"/>
              <a:gd name="connsiteY8" fmla="*/ 12326943 h 13716000"/>
              <a:gd name="connsiteX9" fmla="*/ 23897617 w 24382413"/>
              <a:gd name="connsiteY9" fmla="*/ 508254 h 13716000"/>
              <a:gd name="connsiteX10" fmla="*/ 10387215 w 24382413"/>
              <a:gd name="connsiteY10" fmla="*/ 508254 h 13716000"/>
              <a:gd name="connsiteX11" fmla="*/ 10389343 w 24382413"/>
              <a:gd name="connsiteY11" fmla="*/ 510382 h 13716000"/>
              <a:gd name="connsiteX12" fmla="*/ 10375510 w 24382413"/>
              <a:gd name="connsiteY12" fmla="*/ 510382 h 13716000"/>
              <a:gd name="connsiteX13" fmla="*/ 10373382 w 24382413"/>
              <a:gd name="connsiteY13" fmla="*/ 508254 h 13716000"/>
              <a:gd name="connsiteX14" fmla="*/ 0 w 24382413"/>
              <a:gd name="connsiteY14" fmla="*/ 0 h 13716000"/>
              <a:gd name="connsiteX15" fmla="*/ 24382413 w 24382413"/>
              <a:gd name="connsiteY15" fmla="*/ 0 h 13716000"/>
              <a:gd name="connsiteX16" fmla="*/ 24382413 w 24382413"/>
              <a:gd name="connsiteY16" fmla="*/ 13716000 h 13716000"/>
              <a:gd name="connsiteX17" fmla="*/ 0 w 24382413"/>
              <a:gd name="connsiteY1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2413" h="13716000">
                <a:moveTo>
                  <a:pt x="511802" y="508254"/>
                </a:moveTo>
                <a:lnTo>
                  <a:pt x="511802" y="12326943"/>
                </a:lnTo>
                <a:lnTo>
                  <a:pt x="8967020" y="12326943"/>
                </a:lnTo>
                <a:lnTo>
                  <a:pt x="22500321" y="12326943"/>
                </a:lnTo>
                <a:lnTo>
                  <a:pt x="22500321" y="12326944"/>
                </a:lnTo>
                <a:lnTo>
                  <a:pt x="22706149" y="12326944"/>
                </a:lnTo>
                <a:lnTo>
                  <a:pt x="22706149" y="12326943"/>
                </a:lnTo>
                <a:lnTo>
                  <a:pt x="23361445" y="12326943"/>
                </a:lnTo>
                <a:lnTo>
                  <a:pt x="23897617" y="12326943"/>
                </a:lnTo>
                <a:lnTo>
                  <a:pt x="23897617" y="508254"/>
                </a:lnTo>
                <a:lnTo>
                  <a:pt x="10387215" y="508254"/>
                </a:lnTo>
                <a:lnTo>
                  <a:pt x="10389343" y="510382"/>
                </a:lnTo>
                <a:lnTo>
                  <a:pt x="10375510" y="510382"/>
                </a:lnTo>
                <a:lnTo>
                  <a:pt x="10373382" y="508254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738" y="6390877"/>
            <a:ext cx="2597836" cy="134652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2021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AE68-2C15-43EA-AAC8-8A98AD9E38DC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BE4FA14C-4693-41E9-8F57-70C4B8BC2F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55" y="2762250"/>
            <a:ext cx="3314915" cy="2804319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95200" indent="0">
              <a:buFontTx/>
              <a:buNone/>
              <a:defRPr/>
            </a:lvl2pPr>
            <a:lvl3pPr marL="295200" indent="0">
              <a:buFontTx/>
              <a:buNone/>
              <a:defRPr/>
            </a:lvl3pPr>
            <a:lvl4pPr marL="1371531" indent="0">
              <a:buFontTx/>
              <a:buNone/>
              <a:defRPr/>
            </a:lvl4pPr>
            <a:lvl5pPr marL="1828708" indent="0">
              <a:buFontTx/>
              <a:buNone/>
              <a:defRPr/>
            </a:lvl5pPr>
          </a:lstStyle>
          <a:p>
            <a:pPr lvl="0"/>
            <a:r>
              <a:rPr lang="nb-NO"/>
              <a:t>Klikk for å sette inn tekst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F8B1886B-C8F8-42D3-9F44-DFA96C58C9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400" y="6302223"/>
            <a:ext cx="575529" cy="431952"/>
          </a:xfrm>
          <a:prstGeom prst="rect">
            <a:avLst/>
          </a:prstGeom>
        </p:spPr>
      </p:pic>
      <p:sp>
        <p:nvSpPr>
          <p:cNvPr id="13" name="Plassholder for bilde 2">
            <a:extLst>
              <a:ext uri="{FF2B5EF4-FFF2-40B4-BE49-F238E27FC236}">
                <a16:creationId xmlns:a16="http://schemas.microsoft.com/office/drawing/2014/main" id="{5BC1383A-7FC5-48BE-A3FD-3D3AA03BCDC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784243" y="254431"/>
            <a:ext cx="7165642" cy="293644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lIns="0" tIns="0" rIns="0" bIns="0"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Klikk på ikonet for å sette inn bilde</a:t>
            </a:r>
            <a:endParaRPr lang="nb-NO"/>
          </a:p>
        </p:txBody>
      </p:sp>
      <p:sp>
        <p:nvSpPr>
          <p:cNvPr id="14" name="Plassholder for bilde 2">
            <a:extLst>
              <a:ext uri="{FF2B5EF4-FFF2-40B4-BE49-F238E27FC236}">
                <a16:creationId xmlns:a16="http://schemas.microsoft.com/office/drawing/2014/main" id="{8A778D08-759B-4ECB-B03C-190F5D062D7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84243" y="3224768"/>
            <a:ext cx="7165642" cy="293644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lIns="0" tIns="0" rIns="0" bIns="0"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Klikk på ikonet for å sette inn bilde</a:t>
            </a:r>
            <a:endParaRPr lang="nb-NO"/>
          </a:p>
        </p:txBody>
      </p:sp>
      <p:sp>
        <p:nvSpPr>
          <p:cNvPr id="16" name="shapeFillSecondary">
            <a:extLst>
              <a:ext uri="{FF2B5EF4-FFF2-40B4-BE49-F238E27FC236}">
                <a16:creationId xmlns:a16="http://schemas.microsoft.com/office/drawing/2014/main" id="{0335E491-8075-414A-A7DE-6CF8779580C2}"/>
              </a:ext>
            </a:extLst>
          </p:cNvPr>
          <p:cNvSpPr/>
          <p:nvPr userDrawn="1"/>
        </p:nvSpPr>
        <p:spPr>
          <a:xfrm>
            <a:off x="253620" y="255621"/>
            <a:ext cx="3894510" cy="125379"/>
          </a:xfrm>
          <a:custGeom>
            <a:avLst/>
            <a:gdLst>
              <a:gd name="connsiteX0" fmla="*/ 0 w 7788513"/>
              <a:gd name="connsiteY0" fmla="*/ 0 h 250758"/>
              <a:gd name="connsiteX1" fmla="*/ 7788513 w 7788513"/>
              <a:gd name="connsiteY1" fmla="*/ 0 h 250758"/>
              <a:gd name="connsiteX2" fmla="*/ 7535941 w 7788513"/>
              <a:gd name="connsiteY2" fmla="*/ 250758 h 250758"/>
              <a:gd name="connsiteX3" fmla="*/ 0 w 7788513"/>
              <a:gd name="connsiteY3" fmla="*/ 250758 h 250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8513" h="250758">
                <a:moveTo>
                  <a:pt x="0" y="0"/>
                </a:moveTo>
                <a:lnTo>
                  <a:pt x="7788513" y="0"/>
                </a:lnTo>
                <a:lnTo>
                  <a:pt x="7535941" y="250758"/>
                </a:lnTo>
                <a:lnTo>
                  <a:pt x="0" y="25075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15" name="titleTextColor" hidden="1">
            <a:extLst>
              <a:ext uri="{FF2B5EF4-FFF2-40B4-BE49-F238E27FC236}">
                <a16:creationId xmlns:a16="http://schemas.microsoft.com/office/drawing/2014/main" id="{2B6E2C29-3115-467B-849F-0E9018933187}"/>
              </a:ext>
            </a:extLst>
          </p:cNvPr>
          <p:cNvSpPr/>
          <p:nvPr userDrawn="1"/>
        </p:nvSpPr>
        <p:spPr>
          <a:xfrm>
            <a:off x="0" y="-483034"/>
            <a:ext cx="3048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b-NO" dirty="0" err="1"/>
              <a:t>titleTextColor</a:t>
            </a:r>
            <a:endParaRPr lang="nb-NO" dirty="0"/>
          </a:p>
        </p:txBody>
      </p:sp>
      <p:sp>
        <p:nvSpPr>
          <p:cNvPr id="17" name="Tittel 1">
            <a:extLst>
              <a:ext uri="{FF2B5EF4-FFF2-40B4-BE49-F238E27FC236}">
                <a16:creationId xmlns:a16="http://schemas.microsoft.com/office/drawing/2014/main" id="{F4D0BD01-4AF1-9F40-AD41-6945D58CF1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341330"/>
            <a:ext cx="3309929" cy="398571"/>
          </a:xfrm>
        </p:spPr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overskrift</a:t>
            </a:r>
            <a:endParaRPr lang="nb-NO" dirty="0"/>
          </a:p>
        </p:txBody>
      </p:sp>
      <p:sp>
        <p:nvSpPr>
          <p:cNvPr id="18" name="Plassholder for tekst 10">
            <a:extLst>
              <a:ext uri="{FF2B5EF4-FFF2-40B4-BE49-F238E27FC236}">
                <a16:creationId xmlns:a16="http://schemas.microsoft.com/office/drawing/2014/main" id="{600A5960-C67A-EF4D-BADC-5D30F5A201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744663"/>
            <a:ext cx="3309929" cy="246221"/>
          </a:xfrm>
        </p:spPr>
        <p:txBody>
          <a:bodyPr wrap="square">
            <a:spAutoFit/>
          </a:bodyPr>
          <a:lstStyle>
            <a:lvl1pPr marL="0" indent="0">
              <a:buNone/>
              <a:defRPr sz="1600" b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nb-NO" dirty="0"/>
              <a:t>Undertittel</a:t>
            </a:r>
          </a:p>
        </p:txBody>
      </p:sp>
    </p:spTree>
    <p:extLst>
      <p:ext uri="{BB962C8B-B14F-4D97-AF65-F5344CB8AC3E}">
        <p14:creationId xmlns:p14="http://schemas.microsoft.com/office/powerpoint/2010/main" val="29297724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dekk bilde">
    <p:bg>
      <p:bgPr>
        <a:solidFill>
          <a:srgbClr val="F2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3864B9C4-8AE4-4816-8B45-88BD9B861AC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53620" y="255621"/>
            <a:ext cx="11694309" cy="5923968"/>
          </a:xfrm>
          <a:custGeom>
            <a:avLst/>
            <a:gdLst>
              <a:gd name="connsiteX0" fmla="*/ 3894510 w 11694309"/>
              <a:gd name="connsiteY0" fmla="*/ 0 h 5923968"/>
              <a:gd name="connsiteX1" fmla="*/ 11694309 w 11694309"/>
              <a:gd name="connsiteY1" fmla="*/ 0 h 5923968"/>
              <a:gd name="connsiteX2" fmla="*/ 11694309 w 11694309"/>
              <a:gd name="connsiteY2" fmla="*/ 5923968 h 5923968"/>
              <a:gd name="connsiteX3" fmla="*/ 0 w 11694309"/>
              <a:gd name="connsiteY3" fmla="*/ 5923968 h 5923968"/>
              <a:gd name="connsiteX4" fmla="*/ 0 w 11694309"/>
              <a:gd name="connsiteY4" fmla="*/ 125379 h 5923968"/>
              <a:gd name="connsiteX5" fmla="*/ 3768216 w 11694309"/>
              <a:gd name="connsiteY5" fmla="*/ 125379 h 5923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94309" h="5923968">
                <a:moveTo>
                  <a:pt x="3894510" y="0"/>
                </a:moveTo>
                <a:lnTo>
                  <a:pt x="11694309" y="0"/>
                </a:lnTo>
                <a:lnTo>
                  <a:pt x="11694309" y="5923968"/>
                </a:lnTo>
                <a:lnTo>
                  <a:pt x="0" y="5923968"/>
                </a:lnTo>
                <a:lnTo>
                  <a:pt x="0" y="125379"/>
                </a:lnTo>
                <a:lnTo>
                  <a:pt x="3768216" y="12537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Klikk på ikonet for å sette inn bilde</a:t>
            </a:r>
            <a:endParaRPr lang="nb-NO"/>
          </a:p>
        </p:txBody>
      </p:sp>
      <p:sp>
        <p:nvSpPr>
          <p:cNvPr id="59" name="Frihåndsform: figur 58">
            <a:extLst>
              <a:ext uri="{FF2B5EF4-FFF2-40B4-BE49-F238E27FC236}">
                <a16:creationId xmlns:a16="http://schemas.microsoft.com/office/drawing/2014/main" id="{32A3FEB7-57DC-419F-8C21-075D47F541E1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511802 w 24382413"/>
              <a:gd name="connsiteY0" fmla="*/ 508254 h 13716000"/>
              <a:gd name="connsiteX1" fmla="*/ 511802 w 24382413"/>
              <a:gd name="connsiteY1" fmla="*/ 12326943 h 13716000"/>
              <a:gd name="connsiteX2" fmla="*/ 8967020 w 24382413"/>
              <a:gd name="connsiteY2" fmla="*/ 12326943 h 13716000"/>
              <a:gd name="connsiteX3" fmla="*/ 22500321 w 24382413"/>
              <a:gd name="connsiteY3" fmla="*/ 12326943 h 13716000"/>
              <a:gd name="connsiteX4" fmla="*/ 22500321 w 24382413"/>
              <a:gd name="connsiteY4" fmla="*/ 12326944 h 13716000"/>
              <a:gd name="connsiteX5" fmla="*/ 22706149 w 24382413"/>
              <a:gd name="connsiteY5" fmla="*/ 12326944 h 13716000"/>
              <a:gd name="connsiteX6" fmla="*/ 22706149 w 24382413"/>
              <a:gd name="connsiteY6" fmla="*/ 12326943 h 13716000"/>
              <a:gd name="connsiteX7" fmla="*/ 23361445 w 24382413"/>
              <a:gd name="connsiteY7" fmla="*/ 12326943 h 13716000"/>
              <a:gd name="connsiteX8" fmla="*/ 23897617 w 24382413"/>
              <a:gd name="connsiteY8" fmla="*/ 12326943 h 13716000"/>
              <a:gd name="connsiteX9" fmla="*/ 23897617 w 24382413"/>
              <a:gd name="connsiteY9" fmla="*/ 508254 h 13716000"/>
              <a:gd name="connsiteX10" fmla="*/ 10387215 w 24382413"/>
              <a:gd name="connsiteY10" fmla="*/ 508254 h 13716000"/>
              <a:gd name="connsiteX11" fmla="*/ 10389343 w 24382413"/>
              <a:gd name="connsiteY11" fmla="*/ 510382 h 13716000"/>
              <a:gd name="connsiteX12" fmla="*/ 10375510 w 24382413"/>
              <a:gd name="connsiteY12" fmla="*/ 510382 h 13716000"/>
              <a:gd name="connsiteX13" fmla="*/ 10373382 w 24382413"/>
              <a:gd name="connsiteY13" fmla="*/ 508254 h 13716000"/>
              <a:gd name="connsiteX14" fmla="*/ 0 w 24382413"/>
              <a:gd name="connsiteY14" fmla="*/ 0 h 13716000"/>
              <a:gd name="connsiteX15" fmla="*/ 24382413 w 24382413"/>
              <a:gd name="connsiteY15" fmla="*/ 0 h 13716000"/>
              <a:gd name="connsiteX16" fmla="*/ 24382413 w 24382413"/>
              <a:gd name="connsiteY16" fmla="*/ 13716000 h 13716000"/>
              <a:gd name="connsiteX17" fmla="*/ 0 w 24382413"/>
              <a:gd name="connsiteY1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2413" h="13716000">
                <a:moveTo>
                  <a:pt x="511802" y="508254"/>
                </a:moveTo>
                <a:lnTo>
                  <a:pt x="511802" y="12326943"/>
                </a:lnTo>
                <a:lnTo>
                  <a:pt x="8967020" y="12326943"/>
                </a:lnTo>
                <a:lnTo>
                  <a:pt x="22500321" y="12326943"/>
                </a:lnTo>
                <a:lnTo>
                  <a:pt x="22500321" y="12326944"/>
                </a:lnTo>
                <a:lnTo>
                  <a:pt x="22706149" y="12326944"/>
                </a:lnTo>
                <a:lnTo>
                  <a:pt x="22706149" y="12326943"/>
                </a:lnTo>
                <a:lnTo>
                  <a:pt x="23361445" y="12326943"/>
                </a:lnTo>
                <a:lnTo>
                  <a:pt x="23897617" y="12326943"/>
                </a:lnTo>
                <a:lnTo>
                  <a:pt x="23897617" y="508254"/>
                </a:lnTo>
                <a:lnTo>
                  <a:pt x="10387215" y="508254"/>
                </a:lnTo>
                <a:lnTo>
                  <a:pt x="10389343" y="510382"/>
                </a:lnTo>
                <a:lnTo>
                  <a:pt x="10375510" y="510382"/>
                </a:lnTo>
                <a:lnTo>
                  <a:pt x="10373382" y="508254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738" y="6390877"/>
            <a:ext cx="2597836" cy="134652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2021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AE68-2C15-43EA-AAC8-8A98AD9E38DC}" type="slidenum">
              <a:rPr lang="nb-NO" smtClean="0"/>
              <a:t>‹#›</a:t>
            </a:fld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F8B1886B-C8F8-42D3-9F44-DFA96C58C9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400" y="6302223"/>
            <a:ext cx="575529" cy="431952"/>
          </a:xfrm>
          <a:prstGeom prst="rect">
            <a:avLst/>
          </a:prstGeom>
        </p:spPr>
      </p:pic>
      <p:sp>
        <p:nvSpPr>
          <p:cNvPr id="10" name="shapeFillSecondary">
            <a:extLst>
              <a:ext uri="{FF2B5EF4-FFF2-40B4-BE49-F238E27FC236}">
                <a16:creationId xmlns:a16="http://schemas.microsoft.com/office/drawing/2014/main" id="{0110BF6C-1CA1-4C9E-9FD1-777B83216258}"/>
              </a:ext>
            </a:extLst>
          </p:cNvPr>
          <p:cNvSpPr/>
          <p:nvPr userDrawn="1"/>
        </p:nvSpPr>
        <p:spPr>
          <a:xfrm>
            <a:off x="253620" y="255621"/>
            <a:ext cx="3894510" cy="125379"/>
          </a:xfrm>
          <a:custGeom>
            <a:avLst/>
            <a:gdLst>
              <a:gd name="connsiteX0" fmla="*/ 0 w 7788513"/>
              <a:gd name="connsiteY0" fmla="*/ 0 h 250758"/>
              <a:gd name="connsiteX1" fmla="*/ 7788513 w 7788513"/>
              <a:gd name="connsiteY1" fmla="*/ 0 h 250758"/>
              <a:gd name="connsiteX2" fmla="*/ 7535941 w 7788513"/>
              <a:gd name="connsiteY2" fmla="*/ 250758 h 250758"/>
              <a:gd name="connsiteX3" fmla="*/ 0 w 7788513"/>
              <a:gd name="connsiteY3" fmla="*/ 250758 h 250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8513" h="250758">
                <a:moveTo>
                  <a:pt x="0" y="0"/>
                </a:moveTo>
                <a:lnTo>
                  <a:pt x="7788513" y="0"/>
                </a:lnTo>
                <a:lnTo>
                  <a:pt x="7535941" y="250758"/>
                </a:lnTo>
                <a:lnTo>
                  <a:pt x="0" y="25075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</p:spTree>
    <p:extLst>
      <p:ext uri="{BB962C8B-B14F-4D97-AF65-F5344CB8AC3E}">
        <p14:creationId xmlns:p14="http://schemas.microsoft.com/office/powerpoint/2010/main" val="36704315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dekk bilde med topptekst">
    <p:bg>
      <p:bgPr>
        <a:solidFill>
          <a:srgbClr val="F2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ssholder for bilde 2">
            <a:extLst>
              <a:ext uri="{FF2B5EF4-FFF2-40B4-BE49-F238E27FC236}">
                <a16:creationId xmlns:a16="http://schemas.microsoft.com/office/drawing/2014/main" id="{7157A8AC-412C-4BE8-B26D-8F132D9BFFD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53620" y="254431"/>
            <a:ext cx="11694309" cy="592396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lIns="0" tIns="0" rIns="0" bIns="0"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Klikk på ikonet for å sette inn bilde</a:t>
            </a:r>
            <a:endParaRPr lang="nb-NO"/>
          </a:p>
        </p:txBody>
      </p:sp>
      <p:sp>
        <p:nvSpPr>
          <p:cNvPr id="59" name="Frihåndsform: figur 58">
            <a:extLst>
              <a:ext uri="{FF2B5EF4-FFF2-40B4-BE49-F238E27FC236}">
                <a16:creationId xmlns:a16="http://schemas.microsoft.com/office/drawing/2014/main" id="{32A3FEB7-57DC-419F-8C21-075D47F541E1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511802 w 24382413"/>
              <a:gd name="connsiteY0" fmla="*/ 508254 h 13716000"/>
              <a:gd name="connsiteX1" fmla="*/ 511802 w 24382413"/>
              <a:gd name="connsiteY1" fmla="*/ 12326943 h 13716000"/>
              <a:gd name="connsiteX2" fmla="*/ 8967020 w 24382413"/>
              <a:gd name="connsiteY2" fmla="*/ 12326943 h 13716000"/>
              <a:gd name="connsiteX3" fmla="*/ 22500321 w 24382413"/>
              <a:gd name="connsiteY3" fmla="*/ 12326943 h 13716000"/>
              <a:gd name="connsiteX4" fmla="*/ 22500321 w 24382413"/>
              <a:gd name="connsiteY4" fmla="*/ 12326944 h 13716000"/>
              <a:gd name="connsiteX5" fmla="*/ 22706149 w 24382413"/>
              <a:gd name="connsiteY5" fmla="*/ 12326944 h 13716000"/>
              <a:gd name="connsiteX6" fmla="*/ 22706149 w 24382413"/>
              <a:gd name="connsiteY6" fmla="*/ 12326943 h 13716000"/>
              <a:gd name="connsiteX7" fmla="*/ 23361445 w 24382413"/>
              <a:gd name="connsiteY7" fmla="*/ 12326943 h 13716000"/>
              <a:gd name="connsiteX8" fmla="*/ 23897617 w 24382413"/>
              <a:gd name="connsiteY8" fmla="*/ 12326943 h 13716000"/>
              <a:gd name="connsiteX9" fmla="*/ 23897617 w 24382413"/>
              <a:gd name="connsiteY9" fmla="*/ 508254 h 13716000"/>
              <a:gd name="connsiteX10" fmla="*/ 10387215 w 24382413"/>
              <a:gd name="connsiteY10" fmla="*/ 508254 h 13716000"/>
              <a:gd name="connsiteX11" fmla="*/ 10389343 w 24382413"/>
              <a:gd name="connsiteY11" fmla="*/ 510382 h 13716000"/>
              <a:gd name="connsiteX12" fmla="*/ 10375510 w 24382413"/>
              <a:gd name="connsiteY12" fmla="*/ 510382 h 13716000"/>
              <a:gd name="connsiteX13" fmla="*/ 10373382 w 24382413"/>
              <a:gd name="connsiteY13" fmla="*/ 508254 h 13716000"/>
              <a:gd name="connsiteX14" fmla="*/ 0 w 24382413"/>
              <a:gd name="connsiteY14" fmla="*/ 0 h 13716000"/>
              <a:gd name="connsiteX15" fmla="*/ 24382413 w 24382413"/>
              <a:gd name="connsiteY15" fmla="*/ 0 h 13716000"/>
              <a:gd name="connsiteX16" fmla="*/ 24382413 w 24382413"/>
              <a:gd name="connsiteY16" fmla="*/ 13716000 h 13716000"/>
              <a:gd name="connsiteX17" fmla="*/ 0 w 24382413"/>
              <a:gd name="connsiteY1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2413" h="13716000">
                <a:moveTo>
                  <a:pt x="511802" y="508254"/>
                </a:moveTo>
                <a:lnTo>
                  <a:pt x="511802" y="12326943"/>
                </a:lnTo>
                <a:lnTo>
                  <a:pt x="8967020" y="12326943"/>
                </a:lnTo>
                <a:lnTo>
                  <a:pt x="22500321" y="12326943"/>
                </a:lnTo>
                <a:lnTo>
                  <a:pt x="22500321" y="12326944"/>
                </a:lnTo>
                <a:lnTo>
                  <a:pt x="22706149" y="12326944"/>
                </a:lnTo>
                <a:lnTo>
                  <a:pt x="22706149" y="12326943"/>
                </a:lnTo>
                <a:lnTo>
                  <a:pt x="23361445" y="12326943"/>
                </a:lnTo>
                <a:lnTo>
                  <a:pt x="23897617" y="12326943"/>
                </a:lnTo>
                <a:lnTo>
                  <a:pt x="23897617" y="508254"/>
                </a:lnTo>
                <a:lnTo>
                  <a:pt x="10387215" y="508254"/>
                </a:lnTo>
                <a:lnTo>
                  <a:pt x="10389343" y="510382"/>
                </a:lnTo>
                <a:lnTo>
                  <a:pt x="10375510" y="510382"/>
                </a:lnTo>
                <a:lnTo>
                  <a:pt x="10373382" y="508254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738" y="6390877"/>
            <a:ext cx="2597836" cy="134652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2021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AE68-2C15-43EA-AAC8-8A98AD9E38DC}" type="slidenum">
              <a:rPr lang="nb-NO" smtClean="0"/>
              <a:t>‹#›</a:t>
            </a:fld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F8B1886B-C8F8-42D3-9F44-DFA96C58C9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400" y="6302223"/>
            <a:ext cx="575529" cy="431952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21FD3DA-D530-4EAF-A049-4E8F858466D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3619" y="254431"/>
            <a:ext cx="3209351" cy="630154"/>
          </a:xfrm>
          <a:blipFill dpi="0" rotWithShape="1">
            <a:blip r:embed="rId3"/>
            <a:srcRect/>
            <a:tile tx="0" ty="0" sx="100000" sy="100000" flip="none" algn="tr"/>
          </a:blipFill>
        </p:spPr>
        <p:txBody>
          <a:bodyPr wrap="none" lIns="612000" tIns="108000" rIns="828000" bIns="36000" anchor="ctr">
            <a:spAutoFit/>
          </a:bodyPr>
          <a:lstStyle>
            <a:lvl1pPr marL="0" indent="0">
              <a:buNone/>
              <a:defRPr sz="31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Bildetekst</a:t>
            </a:r>
          </a:p>
        </p:txBody>
      </p:sp>
    </p:spTree>
    <p:extLst>
      <p:ext uri="{BB962C8B-B14F-4D97-AF65-F5344CB8AC3E}">
        <p14:creationId xmlns:p14="http://schemas.microsoft.com/office/powerpoint/2010/main" val="14357628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 - hvit bakgrun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738" y="6390877"/>
            <a:ext cx="2597836" cy="134652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2021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AE68-2C15-43EA-AAC8-8A98AD9E38DC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646490C-0C53-485B-91D3-5EFF8383CB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341330"/>
            <a:ext cx="10515600" cy="398571"/>
          </a:xfrm>
        </p:spPr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overskrift</a:t>
            </a:r>
            <a:endParaRPr lang="nb-NO" dirty="0"/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72DB7FC0-DFED-445C-8C10-9500D40C990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744663"/>
            <a:ext cx="10515601" cy="246221"/>
          </a:xfrm>
        </p:spPr>
        <p:txBody>
          <a:bodyPr>
            <a:spAutoFit/>
          </a:bodyPr>
          <a:lstStyle>
            <a:lvl1pPr marL="0" indent="0">
              <a:buNone/>
              <a:defRPr sz="1600" b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nb-NO" dirty="0"/>
              <a:t>Undertittel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3AA91563-8B1A-4CCA-BF27-751B5E4941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400" y="6302223"/>
            <a:ext cx="575529" cy="431952"/>
          </a:xfrm>
          <a:prstGeom prst="rect">
            <a:avLst/>
          </a:pr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62D662F-8842-434E-9DF8-92B2066FF4C3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38255" y="2762250"/>
            <a:ext cx="10515546" cy="28043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/>
            </a:lvl1pPr>
            <a:lvl2pPr marL="295200" indent="0">
              <a:buFontTx/>
              <a:buNone/>
              <a:defRPr/>
            </a:lvl2pPr>
            <a:lvl3pPr marL="295200" indent="0">
              <a:buFontTx/>
              <a:buNone/>
              <a:defRPr/>
            </a:lvl3pPr>
            <a:lvl4pPr marL="1371531" indent="0">
              <a:buFontTx/>
              <a:buNone/>
              <a:defRPr/>
            </a:lvl4pPr>
            <a:lvl5pPr marL="1828708" indent="0">
              <a:buFontTx/>
              <a:buNone/>
              <a:defRPr/>
            </a:lvl5pPr>
          </a:lstStyle>
          <a:p>
            <a:pPr lvl="0"/>
            <a:r>
              <a:rPr lang="nb-NO"/>
              <a:t>Klikk for å sette inn tekst</a:t>
            </a:r>
          </a:p>
        </p:txBody>
      </p:sp>
      <p:sp>
        <p:nvSpPr>
          <p:cNvPr id="14" name="shapeFillSecondary">
            <a:extLst>
              <a:ext uri="{FF2B5EF4-FFF2-40B4-BE49-F238E27FC236}">
                <a16:creationId xmlns:a16="http://schemas.microsoft.com/office/drawing/2014/main" id="{269436AB-E786-4580-9565-708952FA81CE}"/>
              </a:ext>
            </a:extLst>
          </p:cNvPr>
          <p:cNvSpPr/>
          <p:nvPr userDrawn="1"/>
        </p:nvSpPr>
        <p:spPr>
          <a:xfrm>
            <a:off x="253620" y="255621"/>
            <a:ext cx="3894510" cy="125379"/>
          </a:xfrm>
          <a:custGeom>
            <a:avLst/>
            <a:gdLst>
              <a:gd name="connsiteX0" fmla="*/ 0 w 7788513"/>
              <a:gd name="connsiteY0" fmla="*/ 0 h 250758"/>
              <a:gd name="connsiteX1" fmla="*/ 7788513 w 7788513"/>
              <a:gd name="connsiteY1" fmla="*/ 0 h 250758"/>
              <a:gd name="connsiteX2" fmla="*/ 7535941 w 7788513"/>
              <a:gd name="connsiteY2" fmla="*/ 250758 h 250758"/>
              <a:gd name="connsiteX3" fmla="*/ 0 w 7788513"/>
              <a:gd name="connsiteY3" fmla="*/ 250758 h 250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8513" h="250758">
                <a:moveTo>
                  <a:pt x="0" y="0"/>
                </a:moveTo>
                <a:lnTo>
                  <a:pt x="7788513" y="0"/>
                </a:lnTo>
                <a:lnTo>
                  <a:pt x="7535941" y="250758"/>
                </a:lnTo>
                <a:lnTo>
                  <a:pt x="0" y="25075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12" name="titleTextColor" hidden="1">
            <a:extLst>
              <a:ext uri="{FF2B5EF4-FFF2-40B4-BE49-F238E27FC236}">
                <a16:creationId xmlns:a16="http://schemas.microsoft.com/office/drawing/2014/main" id="{3A0C031C-580E-4384-BD7D-40E3B3B8503C}"/>
              </a:ext>
            </a:extLst>
          </p:cNvPr>
          <p:cNvSpPr/>
          <p:nvPr userDrawn="1"/>
        </p:nvSpPr>
        <p:spPr>
          <a:xfrm>
            <a:off x="0" y="-483034"/>
            <a:ext cx="3048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b-NO" dirty="0" err="1"/>
              <a:t>titleTextColor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37987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tel på hvit bakgrun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738" y="6390877"/>
            <a:ext cx="2597836" cy="134652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2021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AE68-2C15-43EA-AAC8-8A98AD9E38DC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646490C-0C53-485B-91D3-5EFF8383CB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341330"/>
            <a:ext cx="10515600" cy="398571"/>
          </a:xfrm>
        </p:spPr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overskrift</a:t>
            </a:r>
            <a:endParaRPr lang="nb-NO" dirty="0"/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3AA91563-8B1A-4CCA-BF27-751B5E4941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400" y="6302223"/>
            <a:ext cx="575529" cy="431952"/>
          </a:xfrm>
          <a:prstGeom prst="rect">
            <a:avLst/>
          </a:prstGeom>
        </p:spPr>
      </p:pic>
      <p:sp>
        <p:nvSpPr>
          <p:cNvPr id="14" name="shapeFillSecondary">
            <a:extLst>
              <a:ext uri="{FF2B5EF4-FFF2-40B4-BE49-F238E27FC236}">
                <a16:creationId xmlns:a16="http://schemas.microsoft.com/office/drawing/2014/main" id="{269436AB-E786-4580-9565-708952FA81CE}"/>
              </a:ext>
            </a:extLst>
          </p:cNvPr>
          <p:cNvSpPr/>
          <p:nvPr userDrawn="1"/>
        </p:nvSpPr>
        <p:spPr>
          <a:xfrm>
            <a:off x="253620" y="255621"/>
            <a:ext cx="3894510" cy="125379"/>
          </a:xfrm>
          <a:custGeom>
            <a:avLst/>
            <a:gdLst>
              <a:gd name="connsiteX0" fmla="*/ 0 w 7788513"/>
              <a:gd name="connsiteY0" fmla="*/ 0 h 250758"/>
              <a:gd name="connsiteX1" fmla="*/ 7788513 w 7788513"/>
              <a:gd name="connsiteY1" fmla="*/ 0 h 250758"/>
              <a:gd name="connsiteX2" fmla="*/ 7535941 w 7788513"/>
              <a:gd name="connsiteY2" fmla="*/ 250758 h 250758"/>
              <a:gd name="connsiteX3" fmla="*/ 0 w 7788513"/>
              <a:gd name="connsiteY3" fmla="*/ 250758 h 250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8513" h="250758">
                <a:moveTo>
                  <a:pt x="0" y="0"/>
                </a:moveTo>
                <a:lnTo>
                  <a:pt x="7788513" y="0"/>
                </a:lnTo>
                <a:lnTo>
                  <a:pt x="7535941" y="250758"/>
                </a:lnTo>
                <a:lnTo>
                  <a:pt x="0" y="25075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12" name="titleTextColor" hidden="1">
            <a:extLst>
              <a:ext uri="{FF2B5EF4-FFF2-40B4-BE49-F238E27FC236}">
                <a16:creationId xmlns:a16="http://schemas.microsoft.com/office/drawing/2014/main" id="{3A0C031C-580E-4384-BD7D-40E3B3B8503C}"/>
              </a:ext>
            </a:extLst>
          </p:cNvPr>
          <p:cNvSpPr/>
          <p:nvPr userDrawn="1"/>
        </p:nvSpPr>
        <p:spPr>
          <a:xfrm>
            <a:off x="0" y="-483034"/>
            <a:ext cx="3048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b-NO" dirty="0" err="1"/>
              <a:t>titleTextColor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08950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738" y="6390877"/>
            <a:ext cx="2597836" cy="134652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2021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AE68-2C15-43EA-AAC8-8A98AD9E38DC}" type="slidenum">
              <a:rPr lang="nb-NO" smtClean="0"/>
              <a:t>‹#›</a:t>
            </a:fld>
            <a:endParaRPr lang="nb-NO"/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3AA91563-8B1A-4CCA-BF27-751B5E4941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400" y="6302223"/>
            <a:ext cx="575529" cy="431952"/>
          </a:xfrm>
          <a:prstGeom prst="rect">
            <a:avLst/>
          </a:prstGeom>
        </p:spPr>
      </p:pic>
      <p:sp>
        <p:nvSpPr>
          <p:cNvPr id="14" name="shapeFillSecondary">
            <a:extLst>
              <a:ext uri="{FF2B5EF4-FFF2-40B4-BE49-F238E27FC236}">
                <a16:creationId xmlns:a16="http://schemas.microsoft.com/office/drawing/2014/main" id="{269436AB-E786-4580-9565-708952FA81CE}"/>
              </a:ext>
            </a:extLst>
          </p:cNvPr>
          <p:cNvSpPr/>
          <p:nvPr userDrawn="1"/>
        </p:nvSpPr>
        <p:spPr>
          <a:xfrm>
            <a:off x="253620" y="255621"/>
            <a:ext cx="3894510" cy="125379"/>
          </a:xfrm>
          <a:custGeom>
            <a:avLst/>
            <a:gdLst>
              <a:gd name="connsiteX0" fmla="*/ 0 w 7788513"/>
              <a:gd name="connsiteY0" fmla="*/ 0 h 250758"/>
              <a:gd name="connsiteX1" fmla="*/ 7788513 w 7788513"/>
              <a:gd name="connsiteY1" fmla="*/ 0 h 250758"/>
              <a:gd name="connsiteX2" fmla="*/ 7535941 w 7788513"/>
              <a:gd name="connsiteY2" fmla="*/ 250758 h 250758"/>
              <a:gd name="connsiteX3" fmla="*/ 0 w 7788513"/>
              <a:gd name="connsiteY3" fmla="*/ 250758 h 250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8513" h="250758">
                <a:moveTo>
                  <a:pt x="0" y="0"/>
                </a:moveTo>
                <a:lnTo>
                  <a:pt x="7788513" y="0"/>
                </a:lnTo>
                <a:lnTo>
                  <a:pt x="7535941" y="250758"/>
                </a:lnTo>
                <a:lnTo>
                  <a:pt x="0" y="25075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12" name="titleTextColor" hidden="1">
            <a:extLst>
              <a:ext uri="{FF2B5EF4-FFF2-40B4-BE49-F238E27FC236}">
                <a16:creationId xmlns:a16="http://schemas.microsoft.com/office/drawing/2014/main" id="{3A0C031C-580E-4384-BD7D-40E3B3B8503C}"/>
              </a:ext>
            </a:extLst>
          </p:cNvPr>
          <p:cNvSpPr/>
          <p:nvPr userDrawn="1"/>
        </p:nvSpPr>
        <p:spPr>
          <a:xfrm>
            <a:off x="0" y="-483034"/>
            <a:ext cx="3048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b-NO" dirty="0" err="1"/>
              <a:t>titleTextColor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656721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 - lill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ihåndsform: figur 58">
            <a:extLst>
              <a:ext uri="{FF2B5EF4-FFF2-40B4-BE49-F238E27FC236}">
                <a16:creationId xmlns:a16="http://schemas.microsoft.com/office/drawing/2014/main" id="{32A3FEB7-57DC-419F-8C21-075D47F541E1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511802 w 24382413"/>
              <a:gd name="connsiteY0" fmla="*/ 508254 h 13716000"/>
              <a:gd name="connsiteX1" fmla="*/ 511802 w 24382413"/>
              <a:gd name="connsiteY1" fmla="*/ 12326943 h 13716000"/>
              <a:gd name="connsiteX2" fmla="*/ 8967020 w 24382413"/>
              <a:gd name="connsiteY2" fmla="*/ 12326943 h 13716000"/>
              <a:gd name="connsiteX3" fmla="*/ 22500321 w 24382413"/>
              <a:gd name="connsiteY3" fmla="*/ 12326943 h 13716000"/>
              <a:gd name="connsiteX4" fmla="*/ 22500321 w 24382413"/>
              <a:gd name="connsiteY4" fmla="*/ 12326944 h 13716000"/>
              <a:gd name="connsiteX5" fmla="*/ 22706149 w 24382413"/>
              <a:gd name="connsiteY5" fmla="*/ 12326944 h 13716000"/>
              <a:gd name="connsiteX6" fmla="*/ 22706149 w 24382413"/>
              <a:gd name="connsiteY6" fmla="*/ 12326943 h 13716000"/>
              <a:gd name="connsiteX7" fmla="*/ 23361445 w 24382413"/>
              <a:gd name="connsiteY7" fmla="*/ 12326943 h 13716000"/>
              <a:gd name="connsiteX8" fmla="*/ 23897617 w 24382413"/>
              <a:gd name="connsiteY8" fmla="*/ 12326943 h 13716000"/>
              <a:gd name="connsiteX9" fmla="*/ 23897617 w 24382413"/>
              <a:gd name="connsiteY9" fmla="*/ 508254 h 13716000"/>
              <a:gd name="connsiteX10" fmla="*/ 10387215 w 24382413"/>
              <a:gd name="connsiteY10" fmla="*/ 508254 h 13716000"/>
              <a:gd name="connsiteX11" fmla="*/ 10389343 w 24382413"/>
              <a:gd name="connsiteY11" fmla="*/ 510382 h 13716000"/>
              <a:gd name="connsiteX12" fmla="*/ 10375510 w 24382413"/>
              <a:gd name="connsiteY12" fmla="*/ 510382 h 13716000"/>
              <a:gd name="connsiteX13" fmla="*/ 10373382 w 24382413"/>
              <a:gd name="connsiteY13" fmla="*/ 508254 h 13716000"/>
              <a:gd name="connsiteX14" fmla="*/ 0 w 24382413"/>
              <a:gd name="connsiteY14" fmla="*/ 0 h 13716000"/>
              <a:gd name="connsiteX15" fmla="*/ 24382413 w 24382413"/>
              <a:gd name="connsiteY15" fmla="*/ 0 h 13716000"/>
              <a:gd name="connsiteX16" fmla="*/ 24382413 w 24382413"/>
              <a:gd name="connsiteY16" fmla="*/ 13716000 h 13716000"/>
              <a:gd name="connsiteX17" fmla="*/ 0 w 24382413"/>
              <a:gd name="connsiteY1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2413" h="13716000">
                <a:moveTo>
                  <a:pt x="511802" y="508254"/>
                </a:moveTo>
                <a:lnTo>
                  <a:pt x="511802" y="12326943"/>
                </a:lnTo>
                <a:lnTo>
                  <a:pt x="8967020" y="12326943"/>
                </a:lnTo>
                <a:lnTo>
                  <a:pt x="22500321" y="12326943"/>
                </a:lnTo>
                <a:lnTo>
                  <a:pt x="22500321" y="12326944"/>
                </a:lnTo>
                <a:lnTo>
                  <a:pt x="22706149" y="12326944"/>
                </a:lnTo>
                <a:lnTo>
                  <a:pt x="22706149" y="12326943"/>
                </a:lnTo>
                <a:lnTo>
                  <a:pt x="23361445" y="12326943"/>
                </a:lnTo>
                <a:lnTo>
                  <a:pt x="23897617" y="12326943"/>
                </a:lnTo>
                <a:lnTo>
                  <a:pt x="23897617" y="508254"/>
                </a:lnTo>
                <a:lnTo>
                  <a:pt x="10387215" y="508254"/>
                </a:lnTo>
                <a:lnTo>
                  <a:pt x="10389343" y="510382"/>
                </a:lnTo>
                <a:lnTo>
                  <a:pt x="10375510" y="510382"/>
                </a:lnTo>
                <a:lnTo>
                  <a:pt x="10373382" y="508254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738" y="6390877"/>
            <a:ext cx="2597836" cy="134652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2021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AE68-2C15-43EA-AAC8-8A98AD9E38DC}" type="slidenum">
              <a:rPr lang="nb-NO" smtClean="0"/>
              <a:t>‹#›</a:t>
            </a:fld>
            <a:endParaRPr lang="nb-NO"/>
          </a:p>
        </p:txBody>
      </p:sp>
      <p:sp>
        <p:nvSpPr>
          <p:cNvPr id="122" name="Title 1">
            <a:extLst>
              <a:ext uri="{FF2B5EF4-FFF2-40B4-BE49-F238E27FC236}">
                <a16:creationId xmlns:a16="http://schemas.microsoft.com/office/drawing/2014/main" id="{B936E8EE-D311-4B04-9302-E48A7E393E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8115" y="3888421"/>
            <a:ext cx="10554285" cy="597856"/>
          </a:xfrm>
        </p:spPr>
        <p:txBody>
          <a:bodyPr wrap="square" anchor="b">
            <a:spAutoFit/>
          </a:bodyPr>
          <a:lstStyle>
            <a:lvl1pPr algn="ctr">
              <a:defRPr sz="4200">
                <a:solidFill>
                  <a:schemeClr val="lt1"/>
                </a:solidFill>
              </a:defRPr>
            </a:lvl1pPr>
          </a:lstStyle>
          <a:p>
            <a:r>
              <a:rPr lang="en-US" dirty="0"/>
              <a:t>Takk for oppmerksomheten!</a:t>
            </a:r>
          </a:p>
        </p:txBody>
      </p:sp>
      <p:sp>
        <p:nvSpPr>
          <p:cNvPr id="123" name="Subtitle 2">
            <a:extLst>
              <a:ext uri="{FF2B5EF4-FFF2-40B4-BE49-F238E27FC236}">
                <a16:creationId xmlns:a16="http://schemas.microsoft.com/office/drawing/2014/main" id="{01F0A2A1-78DD-4528-B0EC-EDD5A74F06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8116" y="4524059"/>
            <a:ext cx="10554284" cy="338554"/>
          </a:xfrm>
        </p:spPr>
        <p:txBody>
          <a:bodyPr wrap="square">
            <a:spAutoFit/>
          </a:bodyPr>
          <a:lstStyle>
            <a:lvl1pPr marL="0" indent="0" algn="ctr">
              <a:buNone/>
              <a:defRPr sz="2200" b="0">
                <a:solidFill>
                  <a:schemeClr val="lt1"/>
                </a:solidFill>
                <a:latin typeface="+mn-lt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US" dirty="0" err="1"/>
              <a:t>Navn på foredragsholder</a:t>
            </a:r>
            <a:endParaRPr lang="en-US"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B902C4C-FA91-402C-90F3-6429F15C26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400" y="6302223"/>
            <a:ext cx="575529" cy="431952"/>
          </a:xfrm>
          <a:prstGeom prst="rect">
            <a:avLst/>
          </a:prstGeom>
        </p:spPr>
      </p:pic>
      <p:sp>
        <p:nvSpPr>
          <p:cNvPr id="11" name="shapeFillSecondary">
            <a:extLst>
              <a:ext uri="{FF2B5EF4-FFF2-40B4-BE49-F238E27FC236}">
                <a16:creationId xmlns:a16="http://schemas.microsoft.com/office/drawing/2014/main" id="{58FA6285-4F0F-4606-8233-F092591FCB4A}"/>
              </a:ext>
            </a:extLst>
          </p:cNvPr>
          <p:cNvSpPr/>
          <p:nvPr userDrawn="1"/>
        </p:nvSpPr>
        <p:spPr>
          <a:xfrm>
            <a:off x="253620" y="255621"/>
            <a:ext cx="3894510" cy="125379"/>
          </a:xfrm>
          <a:custGeom>
            <a:avLst/>
            <a:gdLst>
              <a:gd name="connsiteX0" fmla="*/ 0 w 7788513"/>
              <a:gd name="connsiteY0" fmla="*/ 0 h 250758"/>
              <a:gd name="connsiteX1" fmla="*/ 7788513 w 7788513"/>
              <a:gd name="connsiteY1" fmla="*/ 0 h 250758"/>
              <a:gd name="connsiteX2" fmla="*/ 7535941 w 7788513"/>
              <a:gd name="connsiteY2" fmla="*/ 250758 h 250758"/>
              <a:gd name="connsiteX3" fmla="*/ 0 w 7788513"/>
              <a:gd name="connsiteY3" fmla="*/ 250758 h 250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8513" h="250758">
                <a:moveTo>
                  <a:pt x="0" y="0"/>
                </a:moveTo>
                <a:lnTo>
                  <a:pt x="7788513" y="0"/>
                </a:lnTo>
                <a:lnTo>
                  <a:pt x="7535941" y="250758"/>
                </a:lnTo>
                <a:lnTo>
                  <a:pt x="0" y="25075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12" name="backgroundFillPrimary" hidden="1">
            <a:extLst>
              <a:ext uri="{FF2B5EF4-FFF2-40B4-BE49-F238E27FC236}">
                <a16:creationId xmlns:a16="http://schemas.microsoft.com/office/drawing/2014/main" id="{C4144709-C78E-43F7-ABE1-CE73455CBD87}"/>
              </a:ext>
            </a:extLst>
          </p:cNvPr>
          <p:cNvSpPr/>
          <p:nvPr userDrawn="1"/>
        </p:nvSpPr>
        <p:spPr>
          <a:xfrm>
            <a:off x="0" y="-483034"/>
            <a:ext cx="3048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b-NO" dirty="0" err="1"/>
              <a:t>backgroundFillPrimary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91379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uten 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ihåndsform: figur 53">
            <a:extLst>
              <a:ext uri="{FF2B5EF4-FFF2-40B4-BE49-F238E27FC236}">
                <a16:creationId xmlns:a16="http://schemas.microsoft.com/office/drawing/2014/main" id="{7A8D6FD6-F457-40A8-BB35-98B2DBDE50F9}"/>
              </a:ext>
            </a:extLst>
          </p:cNvPr>
          <p:cNvSpPr/>
          <p:nvPr userDrawn="1"/>
        </p:nvSpPr>
        <p:spPr>
          <a:xfrm flipH="1" flipV="1">
            <a:off x="5187595" y="254128"/>
            <a:ext cx="6755641" cy="5909345"/>
          </a:xfrm>
          <a:custGeom>
            <a:avLst/>
            <a:gdLst>
              <a:gd name="connsiteX0" fmla="*/ 13510403 w 13510403"/>
              <a:gd name="connsiteY0" fmla="*/ 11818689 h 11818689"/>
              <a:gd name="connsiteX1" fmla="*/ 0 w 13510403"/>
              <a:gd name="connsiteY1" fmla="*/ 11818689 h 11818689"/>
              <a:gd name="connsiteX2" fmla="*/ 0 w 13510403"/>
              <a:gd name="connsiteY2" fmla="*/ 0 h 11818689"/>
              <a:gd name="connsiteX3" fmla="*/ 1191470 w 13510403"/>
              <a:gd name="connsiteY3" fmla="*/ 0 h 11818689"/>
              <a:gd name="connsiteX4" fmla="*/ 11353231 w 13510403"/>
              <a:gd name="connsiteY4" fmla="*/ 10170455 h 11818689"/>
              <a:gd name="connsiteX5" fmla="*/ 11829241 w 13510403"/>
              <a:gd name="connsiteY5" fmla="*/ 10170455 h 11818689"/>
              <a:gd name="connsiteX6" fmla="*/ 11831545 w 13510403"/>
              <a:gd name="connsiteY6" fmla="*/ 10172761 h 11818689"/>
              <a:gd name="connsiteX7" fmla="*/ 11864736 w 13510403"/>
              <a:gd name="connsiteY7" fmla="*/ 10172761 h 11818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510403" h="11818689">
                <a:moveTo>
                  <a:pt x="13510403" y="11818689"/>
                </a:moveTo>
                <a:lnTo>
                  <a:pt x="0" y="11818689"/>
                </a:lnTo>
                <a:lnTo>
                  <a:pt x="0" y="0"/>
                </a:lnTo>
                <a:lnTo>
                  <a:pt x="1191470" y="0"/>
                </a:lnTo>
                <a:lnTo>
                  <a:pt x="11353231" y="10170455"/>
                </a:lnTo>
                <a:lnTo>
                  <a:pt x="11829241" y="10170455"/>
                </a:lnTo>
                <a:lnTo>
                  <a:pt x="11831545" y="10172761"/>
                </a:lnTo>
                <a:lnTo>
                  <a:pt x="11864736" y="101727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sz="900"/>
          </a:p>
        </p:txBody>
      </p:sp>
      <p:sp>
        <p:nvSpPr>
          <p:cNvPr id="119" name="Frihåndsform: figur 118">
            <a:extLst>
              <a:ext uri="{FF2B5EF4-FFF2-40B4-BE49-F238E27FC236}">
                <a16:creationId xmlns:a16="http://schemas.microsoft.com/office/drawing/2014/main" id="{D3D9A427-2025-4AF7-AF45-B1117257F88D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8967020 w 24382413"/>
              <a:gd name="connsiteY0" fmla="*/ 1327355 h 13716000"/>
              <a:gd name="connsiteX1" fmla="*/ 8967020 w 24382413"/>
              <a:gd name="connsiteY1" fmla="*/ 12326943 h 13716000"/>
              <a:gd name="connsiteX2" fmla="*/ 23361445 w 24382413"/>
              <a:gd name="connsiteY2" fmla="*/ 12326943 h 13716000"/>
              <a:gd name="connsiteX3" fmla="*/ 23361445 w 24382413"/>
              <a:gd name="connsiteY3" fmla="*/ 1327355 h 13716000"/>
              <a:gd name="connsiteX4" fmla="*/ 0 w 24382413"/>
              <a:gd name="connsiteY4" fmla="*/ 0 h 13716000"/>
              <a:gd name="connsiteX5" fmla="*/ 24382413 w 24382413"/>
              <a:gd name="connsiteY5" fmla="*/ 0 h 13716000"/>
              <a:gd name="connsiteX6" fmla="*/ 24382413 w 24382413"/>
              <a:gd name="connsiteY6" fmla="*/ 13716000 h 13716000"/>
              <a:gd name="connsiteX7" fmla="*/ 0 w 24382413"/>
              <a:gd name="connsiteY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2413" h="13716000">
                <a:moveTo>
                  <a:pt x="8967020" y="1327355"/>
                </a:moveTo>
                <a:lnTo>
                  <a:pt x="8967020" y="12326943"/>
                </a:lnTo>
                <a:lnTo>
                  <a:pt x="23361445" y="12326943"/>
                </a:lnTo>
                <a:lnTo>
                  <a:pt x="23361445" y="1327355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114" name="shapeFillPrimary">
            <a:extLst>
              <a:ext uri="{FF2B5EF4-FFF2-40B4-BE49-F238E27FC236}">
                <a16:creationId xmlns:a16="http://schemas.microsoft.com/office/drawing/2014/main" id="{5ADA9487-2A4F-47E8-A5FB-38A15129D9B8}"/>
              </a:ext>
            </a:extLst>
          </p:cNvPr>
          <p:cNvSpPr/>
          <p:nvPr userDrawn="1"/>
        </p:nvSpPr>
        <p:spPr>
          <a:xfrm>
            <a:off x="255918" y="254128"/>
            <a:ext cx="10994975" cy="5909345"/>
          </a:xfrm>
          <a:custGeom>
            <a:avLst/>
            <a:gdLst>
              <a:gd name="connsiteX0" fmla="*/ 0 w 21988519"/>
              <a:gd name="connsiteY0" fmla="*/ 0 h 11818689"/>
              <a:gd name="connsiteX1" fmla="*/ 9861580 w 21988519"/>
              <a:gd name="connsiteY1" fmla="*/ 0 h 11818689"/>
              <a:gd name="connsiteX2" fmla="*/ 21678389 w 21988519"/>
              <a:gd name="connsiteY2" fmla="*/ 11818686 h 11818689"/>
              <a:gd name="connsiteX3" fmla="*/ 21988519 w 21988519"/>
              <a:gd name="connsiteY3" fmla="*/ 11818686 h 11818689"/>
              <a:gd name="connsiteX4" fmla="*/ 21988519 w 21988519"/>
              <a:gd name="connsiteY4" fmla="*/ 11818689 h 11818689"/>
              <a:gd name="connsiteX5" fmla="*/ 0 w 21988519"/>
              <a:gd name="connsiteY5" fmla="*/ 11818689 h 11818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988519" h="11818689">
                <a:moveTo>
                  <a:pt x="0" y="0"/>
                </a:moveTo>
                <a:lnTo>
                  <a:pt x="9861580" y="0"/>
                </a:lnTo>
                <a:lnTo>
                  <a:pt x="21678389" y="11818686"/>
                </a:lnTo>
                <a:lnTo>
                  <a:pt x="21988519" y="11818686"/>
                </a:lnTo>
                <a:lnTo>
                  <a:pt x="21988519" y="11818689"/>
                </a:lnTo>
                <a:lnTo>
                  <a:pt x="0" y="1181868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738" y="6390877"/>
            <a:ext cx="2597836" cy="134652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2021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AE68-2C15-43EA-AAC8-8A98AD9E38DC}" type="slidenum">
              <a:rPr lang="nb-NO" smtClean="0"/>
              <a:t>‹#›</a:t>
            </a:fld>
            <a:endParaRPr lang="nb-NO"/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F86A0DC6-EE43-4ABF-96B7-8F892438497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400415" y="1366045"/>
            <a:ext cx="1886706" cy="1710531"/>
            <a:chOff x="18413522" y="2154239"/>
            <a:chExt cx="4133850" cy="3748088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BBB3C24A-4043-4210-88E6-C2AD88254A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413522" y="5135564"/>
              <a:ext cx="273050" cy="400050"/>
            </a:xfrm>
            <a:custGeom>
              <a:avLst/>
              <a:gdLst>
                <a:gd name="T0" fmla="*/ 299 w 326"/>
                <a:gd name="T1" fmla="*/ 477 h 477"/>
                <a:gd name="T2" fmla="*/ 0 w 326"/>
                <a:gd name="T3" fmla="*/ 177 h 477"/>
                <a:gd name="T4" fmla="*/ 177 w 326"/>
                <a:gd name="T5" fmla="*/ 0 h 477"/>
                <a:gd name="T6" fmla="*/ 201 w 326"/>
                <a:gd name="T7" fmla="*/ 25 h 477"/>
                <a:gd name="T8" fmla="*/ 51 w 326"/>
                <a:gd name="T9" fmla="*/ 175 h 477"/>
                <a:gd name="T10" fmla="*/ 174 w 326"/>
                <a:gd name="T11" fmla="*/ 298 h 477"/>
                <a:gd name="T12" fmla="*/ 302 w 326"/>
                <a:gd name="T13" fmla="*/ 171 h 477"/>
                <a:gd name="T14" fmla="*/ 326 w 326"/>
                <a:gd name="T15" fmla="*/ 194 h 477"/>
                <a:gd name="T16" fmla="*/ 198 w 326"/>
                <a:gd name="T17" fmla="*/ 322 h 477"/>
                <a:gd name="T18" fmla="*/ 326 w 326"/>
                <a:gd name="T19" fmla="*/ 450 h 477"/>
                <a:gd name="T20" fmla="*/ 299 w 326"/>
                <a:gd name="T21" fmla="*/ 477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6" h="477">
                  <a:moveTo>
                    <a:pt x="299" y="477"/>
                  </a:moveTo>
                  <a:lnTo>
                    <a:pt x="0" y="177"/>
                  </a:lnTo>
                  <a:lnTo>
                    <a:pt x="177" y="0"/>
                  </a:lnTo>
                  <a:lnTo>
                    <a:pt x="201" y="25"/>
                  </a:lnTo>
                  <a:lnTo>
                    <a:pt x="51" y="175"/>
                  </a:lnTo>
                  <a:lnTo>
                    <a:pt x="174" y="298"/>
                  </a:lnTo>
                  <a:lnTo>
                    <a:pt x="302" y="171"/>
                  </a:lnTo>
                  <a:lnTo>
                    <a:pt x="326" y="194"/>
                  </a:lnTo>
                  <a:lnTo>
                    <a:pt x="198" y="322"/>
                  </a:lnTo>
                  <a:lnTo>
                    <a:pt x="326" y="450"/>
                  </a:lnTo>
                  <a:lnTo>
                    <a:pt x="299" y="477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CD22F5CC-A0D3-4A59-B2B1-FF80DF7308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756422" y="4924426"/>
              <a:ext cx="320675" cy="338138"/>
            </a:xfrm>
            <a:custGeom>
              <a:avLst/>
              <a:gdLst>
                <a:gd name="T0" fmla="*/ 241 w 383"/>
                <a:gd name="T1" fmla="*/ 378 h 404"/>
                <a:gd name="T2" fmla="*/ 215 w 383"/>
                <a:gd name="T3" fmla="*/ 404 h 404"/>
                <a:gd name="T4" fmla="*/ 0 w 383"/>
                <a:gd name="T5" fmla="*/ 188 h 404"/>
                <a:gd name="T6" fmla="*/ 270 w 383"/>
                <a:gd name="T7" fmla="*/ 123 h 404"/>
                <a:gd name="T8" fmla="*/ 383 w 383"/>
                <a:gd name="T9" fmla="*/ 236 h 404"/>
                <a:gd name="T10" fmla="*/ 357 w 383"/>
                <a:gd name="T11" fmla="*/ 262 h 404"/>
                <a:gd name="T12" fmla="*/ 245 w 383"/>
                <a:gd name="T13" fmla="*/ 150 h 404"/>
                <a:gd name="T14" fmla="*/ 49 w 383"/>
                <a:gd name="T15" fmla="*/ 187 h 404"/>
                <a:gd name="T16" fmla="*/ 241 w 383"/>
                <a:gd name="T17" fmla="*/ 378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3" h="404">
                  <a:moveTo>
                    <a:pt x="241" y="378"/>
                  </a:moveTo>
                  <a:lnTo>
                    <a:pt x="215" y="404"/>
                  </a:lnTo>
                  <a:cubicBezTo>
                    <a:pt x="215" y="404"/>
                    <a:pt x="0" y="189"/>
                    <a:pt x="0" y="188"/>
                  </a:cubicBezTo>
                  <a:cubicBezTo>
                    <a:pt x="90" y="85"/>
                    <a:pt x="147" y="0"/>
                    <a:pt x="270" y="123"/>
                  </a:cubicBezTo>
                  <a:lnTo>
                    <a:pt x="383" y="236"/>
                  </a:lnTo>
                  <a:lnTo>
                    <a:pt x="357" y="262"/>
                  </a:lnTo>
                  <a:lnTo>
                    <a:pt x="245" y="150"/>
                  </a:lnTo>
                  <a:cubicBezTo>
                    <a:pt x="148" y="53"/>
                    <a:pt x="108" y="119"/>
                    <a:pt x="49" y="187"/>
                  </a:cubicBezTo>
                  <a:lnTo>
                    <a:pt x="241" y="378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FFA8B349-FDCC-48A4-95DD-44F09C771B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140597" y="4540251"/>
              <a:ext cx="320675" cy="338138"/>
            </a:xfrm>
            <a:custGeom>
              <a:avLst/>
              <a:gdLst>
                <a:gd name="T0" fmla="*/ 241 w 383"/>
                <a:gd name="T1" fmla="*/ 378 h 403"/>
                <a:gd name="T2" fmla="*/ 216 w 383"/>
                <a:gd name="T3" fmla="*/ 403 h 403"/>
                <a:gd name="T4" fmla="*/ 0 w 383"/>
                <a:gd name="T5" fmla="*/ 188 h 403"/>
                <a:gd name="T6" fmla="*/ 270 w 383"/>
                <a:gd name="T7" fmla="*/ 122 h 403"/>
                <a:gd name="T8" fmla="*/ 383 w 383"/>
                <a:gd name="T9" fmla="*/ 236 h 403"/>
                <a:gd name="T10" fmla="*/ 357 w 383"/>
                <a:gd name="T11" fmla="*/ 262 h 403"/>
                <a:gd name="T12" fmla="*/ 245 w 383"/>
                <a:gd name="T13" fmla="*/ 150 h 403"/>
                <a:gd name="T14" fmla="*/ 50 w 383"/>
                <a:gd name="T15" fmla="*/ 187 h 403"/>
                <a:gd name="T16" fmla="*/ 241 w 383"/>
                <a:gd name="T17" fmla="*/ 378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3" h="403">
                  <a:moveTo>
                    <a:pt x="241" y="378"/>
                  </a:moveTo>
                  <a:lnTo>
                    <a:pt x="216" y="403"/>
                  </a:lnTo>
                  <a:cubicBezTo>
                    <a:pt x="216" y="403"/>
                    <a:pt x="1" y="188"/>
                    <a:pt x="0" y="188"/>
                  </a:cubicBezTo>
                  <a:cubicBezTo>
                    <a:pt x="90" y="84"/>
                    <a:pt x="147" y="0"/>
                    <a:pt x="270" y="122"/>
                  </a:cubicBezTo>
                  <a:lnTo>
                    <a:pt x="383" y="236"/>
                  </a:lnTo>
                  <a:lnTo>
                    <a:pt x="357" y="262"/>
                  </a:lnTo>
                  <a:lnTo>
                    <a:pt x="245" y="150"/>
                  </a:lnTo>
                  <a:cubicBezTo>
                    <a:pt x="148" y="52"/>
                    <a:pt x="109" y="119"/>
                    <a:pt x="50" y="187"/>
                  </a:cubicBezTo>
                  <a:lnTo>
                    <a:pt x="241" y="378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24010CDD-A98A-432C-A4D0-2D6630871A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512072" y="4168776"/>
              <a:ext cx="320675" cy="336550"/>
            </a:xfrm>
            <a:custGeom>
              <a:avLst/>
              <a:gdLst>
                <a:gd name="T0" fmla="*/ 241 w 384"/>
                <a:gd name="T1" fmla="*/ 378 h 403"/>
                <a:gd name="T2" fmla="*/ 216 w 384"/>
                <a:gd name="T3" fmla="*/ 403 h 403"/>
                <a:gd name="T4" fmla="*/ 0 w 384"/>
                <a:gd name="T5" fmla="*/ 188 h 403"/>
                <a:gd name="T6" fmla="*/ 270 w 384"/>
                <a:gd name="T7" fmla="*/ 122 h 403"/>
                <a:gd name="T8" fmla="*/ 384 w 384"/>
                <a:gd name="T9" fmla="*/ 235 h 403"/>
                <a:gd name="T10" fmla="*/ 358 w 384"/>
                <a:gd name="T11" fmla="*/ 261 h 403"/>
                <a:gd name="T12" fmla="*/ 246 w 384"/>
                <a:gd name="T13" fmla="*/ 149 h 403"/>
                <a:gd name="T14" fmla="*/ 50 w 384"/>
                <a:gd name="T15" fmla="*/ 186 h 403"/>
                <a:gd name="T16" fmla="*/ 241 w 384"/>
                <a:gd name="T17" fmla="*/ 378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4" h="403">
                  <a:moveTo>
                    <a:pt x="241" y="378"/>
                  </a:moveTo>
                  <a:lnTo>
                    <a:pt x="216" y="403"/>
                  </a:lnTo>
                  <a:cubicBezTo>
                    <a:pt x="216" y="403"/>
                    <a:pt x="1" y="188"/>
                    <a:pt x="0" y="188"/>
                  </a:cubicBezTo>
                  <a:cubicBezTo>
                    <a:pt x="91" y="84"/>
                    <a:pt x="148" y="0"/>
                    <a:pt x="270" y="122"/>
                  </a:cubicBezTo>
                  <a:lnTo>
                    <a:pt x="384" y="235"/>
                  </a:lnTo>
                  <a:lnTo>
                    <a:pt x="358" y="261"/>
                  </a:lnTo>
                  <a:lnTo>
                    <a:pt x="246" y="149"/>
                  </a:lnTo>
                  <a:cubicBezTo>
                    <a:pt x="148" y="52"/>
                    <a:pt x="109" y="119"/>
                    <a:pt x="50" y="186"/>
                  </a:cubicBezTo>
                  <a:lnTo>
                    <a:pt x="241" y="378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B287F6B3-19B3-4EA3-BE2D-FEC9268ED5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218509" y="3462339"/>
              <a:ext cx="319088" cy="336550"/>
            </a:xfrm>
            <a:custGeom>
              <a:avLst/>
              <a:gdLst>
                <a:gd name="T0" fmla="*/ 241 w 383"/>
                <a:gd name="T1" fmla="*/ 378 h 403"/>
                <a:gd name="T2" fmla="*/ 216 w 383"/>
                <a:gd name="T3" fmla="*/ 403 h 403"/>
                <a:gd name="T4" fmla="*/ 0 w 383"/>
                <a:gd name="T5" fmla="*/ 188 h 403"/>
                <a:gd name="T6" fmla="*/ 270 w 383"/>
                <a:gd name="T7" fmla="*/ 122 h 403"/>
                <a:gd name="T8" fmla="*/ 383 w 383"/>
                <a:gd name="T9" fmla="*/ 236 h 403"/>
                <a:gd name="T10" fmla="*/ 358 w 383"/>
                <a:gd name="T11" fmla="*/ 262 h 403"/>
                <a:gd name="T12" fmla="*/ 246 w 383"/>
                <a:gd name="T13" fmla="*/ 149 h 403"/>
                <a:gd name="T14" fmla="*/ 50 w 383"/>
                <a:gd name="T15" fmla="*/ 187 h 403"/>
                <a:gd name="T16" fmla="*/ 241 w 383"/>
                <a:gd name="T17" fmla="*/ 378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3" h="403">
                  <a:moveTo>
                    <a:pt x="241" y="378"/>
                  </a:moveTo>
                  <a:lnTo>
                    <a:pt x="216" y="403"/>
                  </a:lnTo>
                  <a:cubicBezTo>
                    <a:pt x="216" y="403"/>
                    <a:pt x="1" y="188"/>
                    <a:pt x="0" y="188"/>
                  </a:cubicBezTo>
                  <a:cubicBezTo>
                    <a:pt x="90" y="84"/>
                    <a:pt x="148" y="0"/>
                    <a:pt x="270" y="122"/>
                  </a:cubicBezTo>
                  <a:lnTo>
                    <a:pt x="383" y="236"/>
                  </a:lnTo>
                  <a:lnTo>
                    <a:pt x="358" y="262"/>
                  </a:lnTo>
                  <a:lnTo>
                    <a:pt x="246" y="149"/>
                  </a:lnTo>
                  <a:cubicBezTo>
                    <a:pt x="148" y="52"/>
                    <a:pt x="109" y="119"/>
                    <a:pt x="50" y="187"/>
                  </a:cubicBezTo>
                  <a:lnTo>
                    <a:pt x="241" y="378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9961AF2D-89BA-4008-AE8A-1B2DB4FAE6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794772" y="2886076"/>
              <a:ext cx="319088" cy="338138"/>
            </a:xfrm>
            <a:custGeom>
              <a:avLst/>
              <a:gdLst>
                <a:gd name="T0" fmla="*/ 240 w 383"/>
                <a:gd name="T1" fmla="*/ 378 h 403"/>
                <a:gd name="T2" fmla="*/ 215 w 383"/>
                <a:gd name="T3" fmla="*/ 403 h 403"/>
                <a:gd name="T4" fmla="*/ 0 w 383"/>
                <a:gd name="T5" fmla="*/ 188 h 403"/>
                <a:gd name="T6" fmla="*/ 269 w 383"/>
                <a:gd name="T7" fmla="*/ 122 h 403"/>
                <a:gd name="T8" fmla="*/ 383 w 383"/>
                <a:gd name="T9" fmla="*/ 235 h 403"/>
                <a:gd name="T10" fmla="*/ 357 w 383"/>
                <a:gd name="T11" fmla="*/ 261 h 403"/>
                <a:gd name="T12" fmla="*/ 245 w 383"/>
                <a:gd name="T13" fmla="*/ 149 h 403"/>
                <a:gd name="T14" fmla="*/ 49 w 383"/>
                <a:gd name="T15" fmla="*/ 186 h 403"/>
                <a:gd name="T16" fmla="*/ 240 w 383"/>
                <a:gd name="T17" fmla="*/ 378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3" h="403">
                  <a:moveTo>
                    <a:pt x="240" y="378"/>
                  </a:moveTo>
                  <a:lnTo>
                    <a:pt x="215" y="403"/>
                  </a:lnTo>
                  <a:cubicBezTo>
                    <a:pt x="215" y="403"/>
                    <a:pt x="0" y="188"/>
                    <a:pt x="0" y="188"/>
                  </a:cubicBezTo>
                  <a:cubicBezTo>
                    <a:pt x="90" y="84"/>
                    <a:pt x="147" y="0"/>
                    <a:pt x="269" y="122"/>
                  </a:cubicBezTo>
                  <a:lnTo>
                    <a:pt x="383" y="235"/>
                  </a:lnTo>
                  <a:lnTo>
                    <a:pt x="357" y="261"/>
                  </a:lnTo>
                  <a:lnTo>
                    <a:pt x="245" y="149"/>
                  </a:lnTo>
                  <a:cubicBezTo>
                    <a:pt x="148" y="52"/>
                    <a:pt x="108" y="118"/>
                    <a:pt x="49" y="186"/>
                  </a:cubicBezTo>
                  <a:lnTo>
                    <a:pt x="240" y="378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1C4D6C73-4FB4-42B9-BEC3-1F0AB2A4C6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351734" y="4384676"/>
              <a:ext cx="266700" cy="300038"/>
            </a:xfrm>
            <a:custGeom>
              <a:avLst/>
              <a:gdLst>
                <a:gd name="T0" fmla="*/ 70 w 320"/>
                <a:gd name="T1" fmla="*/ 91 h 358"/>
                <a:gd name="T2" fmla="*/ 55 w 320"/>
                <a:gd name="T3" fmla="*/ 179 h 358"/>
                <a:gd name="T4" fmla="*/ 90 w 320"/>
                <a:gd name="T5" fmla="*/ 191 h 358"/>
                <a:gd name="T6" fmla="*/ 155 w 320"/>
                <a:gd name="T7" fmla="*/ 154 h 358"/>
                <a:gd name="T8" fmla="*/ 228 w 320"/>
                <a:gd name="T9" fmla="*/ 117 h 358"/>
                <a:gd name="T10" fmla="*/ 289 w 320"/>
                <a:gd name="T11" fmla="*/ 145 h 358"/>
                <a:gd name="T12" fmla="*/ 316 w 320"/>
                <a:gd name="T13" fmla="*/ 215 h 358"/>
                <a:gd name="T14" fmla="*/ 270 w 320"/>
                <a:gd name="T15" fmla="*/ 292 h 358"/>
                <a:gd name="T16" fmla="*/ 202 w 320"/>
                <a:gd name="T17" fmla="*/ 347 h 358"/>
                <a:gd name="T18" fmla="*/ 188 w 320"/>
                <a:gd name="T19" fmla="*/ 358 h 358"/>
                <a:gd name="T20" fmla="*/ 167 w 320"/>
                <a:gd name="T21" fmla="*/ 333 h 358"/>
                <a:gd name="T22" fmla="*/ 249 w 320"/>
                <a:gd name="T23" fmla="*/ 267 h 358"/>
                <a:gd name="T24" fmla="*/ 280 w 320"/>
                <a:gd name="T25" fmla="*/ 217 h 358"/>
                <a:gd name="T26" fmla="*/ 264 w 320"/>
                <a:gd name="T27" fmla="*/ 172 h 358"/>
                <a:gd name="T28" fmla="*/ 223 w 320"/>
                <a:gd name="T29" fmla="*/ 155 h 358"/>
                <a:gd name="T30" fmla="*/ 159 w 320"/>
                <a:gd name="T31" fmla="*/ 193 h 358"/>
                <a:gd name="T32" fmla="*/ 87 w 320"/>
                <a:gd name="T33" fmla="*/ 231 h 358"/>
                <a:gd name="T34" fmla="*/ 29 w 320"/>
                <a:gd name="T35" fmla="*/ 205 h 358"/>
                <a:gd name="T36" fmla="*/ 5 w 320"/>
                <a:gd name="T37" fmla="*/ 137 h 358"/>
                <a:gd name="T38" fmla="*/ 46 w 320"/>
                <a:gd name="T39" fmla="*/ 69 h 358"/>
                <a:gd name="T40" fmla="*/ 116 w 320"/>
                <a:gd name="T41" fmla="*/ 10 h 358"/>
                <a:gd name="T42" fmla="*/ 129 w 320"/>
                <a:gd name="T43" fmla="*/ 0 h 358"/>
                <a:gd name="T44" fmla="*/ 151 w 320"/>
                <a:gd name="T45" fmla="*/ 24 h 358"/>
                <a:gd name="T46" fmla="*/ 70 w 320"/>
                <a:gd name="T47" fmla="*/ 91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0" h="358">
                  <a:moveTo>
                    <a:pt x="70" y="91"/>
                  </a:moveTo>
                  <a:cubicBezTo>
                    <a:pt x="36" y="125"/>
                    <a:pt x="31" y="154"/>
                    <a:pt x="55" y="179"/>
                  </a:cubicBezTo>
                  <a:cubicBezTo>
                    <a:pt x="67" y="190"/>
                    <a:pt x="78" y="194"/>
                    <a:pt x="90" y="191"/>
                  </a:cubicBezTo>
                  <a:cubicBezTo>
                    <a:pt x="102" y="188"/>
                    <a:pt x="124" y="176"/>
                    <a:pt x="155" y="154"/>
                  </a:cubicBezTo>
                  <a:cubicBezTo>
                    <a:pt x="185" y="132"/>
                    <a:pt x="210" y="120"/>
                    <a:pt x="228" y="117"/>
                  </a:cubicBezTo>
                  <a:cubicBezTo>
                    <a:pt x="247" y="114"/>
                    <a:pt x="267" y="123"/>
                    <a:pt x="289" y="145"/>
                  </a:cubicBezTo>
                  <a:cubicBezTo>
                    <a:pt x="311" y="167"/>
                    <a:pt x="320" y="190"/>
                    <a:pt x="316" y="215"/>
                  </a:cubicBezTo>
                  <a:cubicBezTo>
                    <a:pt x="313" y="239"/>
                    <a:pt x="297" y="265"/>
                    <a:pt x="270" y="292"/>
                  </a:cubicBezTo>
                  <a:cubicBezTo>
                    <a:pt x="254" y="308"/>
                    <a:pt x="231" y="326"/>
                    <a:pt x="202" y="347"/>
                  </a:cubicBezTo>
                  <a:lnTo>
                    <a:pt x="188" y="358"/>
                  </a:lnTo>
                  <a:lnTo>
                    <a:pt x="167" y="333"/>
                  </a:lnTo>
                  <a:cubicBezTo>
                    <a:pt x="204" y="306"/>
                    <a:pt x="231" y="284"/>
                    <a:pt x="249" y="267"/>
                  </a:cubicBezTo>
                  <a:cubicBezTo>
                    <a:pt x="266" y="249"/>
                    <a:pt x="276" y="233"/>
                    <a:pt x="280" y="217"/>
                  </a:cubicBezTo>
                  <a:cubicBezTo>
                    <a:pt x="283" y="202"/>
                    <a:pt x="278" y="187"/>
                    <a:pt x="264" y="172"/>
                  </a:cubicBezTo>
                  <a:cubicBezTo>
                    <a:pt x="249" y="158"/>
                    <a:pt x="236" y="152"/>
                    <a:pt x="223" y="155"/>
                  </a:cubicBezTo>
                  <a:cubicBezTo>
                    <a:pt x="210" y="159"/>
                    <a:pt x="189" y="171"/>
                    <a:pt x="159" y="193"/>
                  </a:cubicBezTo>
                  <a:cubicBezTo>
                    <a:pt x="129" y="215"/>
                    <a:pt x="105" y="228"/>
                    <a:pt x="87" y="231"/>
                  </a:cubicBezTo>
                  <a:cubicBezTo>
                    <a:pt x="69" y="234"/>
                    <a:pt x="49" y="225"/>
                    <a:pt x="29" y="205"/>
                  </a:cubicBezTo>
                  <a:cubicBezTo>
                    <a:pt x="8" y="184"/>
                    <a:pt x="0" y="162"/>
                    <a:pt x="5" y="137"/>
                  </a:cubicBezTo>
                  <a:cubicBezTo>
                    <a:pt x="11" y="113"/>
                    <a:pt x="24" y="90"/>
                    <a:pt x="46" y="69"/>
                  </a:cubicBezTo>
                  <a:cubicBezTo>
                    <a:pt x="63" y="52"/>
                    <a:pt x="86" y="32"/>
                    <a:pt x="116" y="10"/>
                  </a:cubicBezTo>
                  <a:lnTo>
                    <a:pt x="129" y="0"/>
                  </a:lnTo>
                  <a:lnTo>
                    <a:pt x="151" y="24"/>
                  </a:lnTo>
                  <a:cubicBezTo>
                    <a:pt x="116" y="50"/>
                    <a:pt x="89" y="72"/>
                    <a:pt x="70" y="91"/>
                  </a:cubicBez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C7192CDA-7B6B-47F6-8424-566B14F8127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710509" y="3913189"/>
              <a:ext cx="419100" cy="393700"/>
            </a:xfrm>
            <a:custGeom>
              <a:avLst/>
              <a:gdLst>
                <a:gd name="T0" fmla="*/ 245 w 501"/>
                <a:gd name="T1" fmla="*/ 205 h 471"/>
                <a:gd name="T2" fmla="*/ 366 w 501"/>
                <a:gd name="T3" fmla="*/ 84 h 471"/>
                <a:gd name="T4" fmla="*/ 292 w 501"/>
                <a:gd name="T5" fmla="*/ 38 h 471"/>
                <a:gd name="T6" fmla="*/ 230 w 501"/>
                <a:gd name="T7" fmla="*/ 64 h 471"/>
                <a:gd name="T8" fmla="*/ 245 w 501"/>
                <a:gd name="T9" fmla="*/ 205 h 471"/>
                <a:gd name="T10" fmla="*/ 243 w 501"/>
                <a:gd name="T11" fmla="*/ 407 h 471"/>
                <a:gd name="T12" fmla="*/ 310 w 501"/>
                <a:gd name="T13" fmla="*/ 304 h 471"/>
                <a:gd name="T14" fmla="*/ 240 w 501"/>
                <a:gd name="T15" fmla="*/ 253 h 471"/>
                <a:gd name="T16" fmla="*/ 168 w 501"/>
                <a:gd name="T17" fmla="*/ 325 h 471"/>
                <a:gd name="T18" fmla="*/ 155 w 501"/>
                <a:gd name="T19" fmla="*/ 386 h 471"/>
                <a:gd name="T20" fmla="*/ 243 w 501"/>
                <a:gd name="T21" fmla="*/ 407 h 471"/>
                <a:gd name="T22" fmla="*/ 404 w 501"/>
                <a:gd name="T23" fmla="*/ 244 h 471"/>
                <a:gd name="T24" fmla="*/ 467 w 501"/>
                <a:gd name="T25" fmla="*/ 175 h 471"/>
                <a:gd name="T26" fmla="*/ 479 w 501"/>
                <a:gd name="T27" fmla="*/ 162 h 471"/>
                <a:gd name="T28" fmla="*/ 501 w 501"/>
                <a:gd name="T29" fmla="*/ 183 h 471"/>
                <a:gd name="T30" fmla="*/ 425 w 501"/>
                <a:gd name="T31" fmla="*/ 270 h 471"/>
                <a:gd name="T32" fmla="*/ 338 w 501"/>
                <a:gd name="T33" fmla="*/ 309 h 471"/>
                <a:gd name="T34" fmla="*/ 330 w 501"/>
                <a:gd name="T35" fmla="*/ 330 h 471"/>
                <a:gd name="T36" fmla="*/ 263 w 501"/>
                <a:gd name="T37" fmla="*/ 433 h 471"/>
                <a:gd name="T38" fmla="*/ 140 w 501"/>
                <a:gd name="T39" fmla="*/ 425 h 471"/>
                <a:gd name="T40" fmla="*/ 143 w 501"/>
                <a:gd name="T41" fmla="*/ 307 h 471"/>
                <a:gd name="T42" fmla="*/ 219 w 501"/>
                <a:gd name="T43" fmla="*/ 231 h 471"/>
                <a:gd name="T44" fmla="*/ 187 w 501"/>
                <a:gd name="T45" fmla="*/ 199 h 471"/>
                <a:gd name="T46" fmla="*/ 102 w 501"/>
                <a:gd name="T47" fmla="*/ 196 h 471"/>
                <a:gd name="T48" fmla="*/ 37 w 501"/>
                <a:gd name="T49" fmla="*/ 268 h 471"/>
                <a:gd name="T50" fmla="*/ 24 w 501"/>
                <a:gd name="T51" fmla="*/ 282 h 471"/>
                <a:gd name="T52" fmla="*/ 0 w 501"/>
                <a:gd name="T53" fmla="*/ 260 h 471"/>
                <a:gd name="T54" fmla="*/ 78 w 501"/>
                <a:gd name="T55" fmla="*/ 170 h 471"/>
                <a:gd name="T56" fmla="*/ 171 w 501"/>
                <a:gd name="T57" fmla="*/ 147 h 471"/>
                <a:gd name="T58" fmla="*/ 207 w 501"/>
                <a:gd name="T59" fmla="*/ 42 h 471"/>
                <a:gd name="T60" fmla="*/ 295 w 501"/>
                <a:gd name="T61" fmla="*/ 2 h 471"/>
                <a:gd name="T62" fmla="*/ 393 w 501"/>
                <a:gd name="T63" fmla="*/ 58 h 471"/>
                <a:gd name="T64" fmla="*/ 413 w 501"/>
                <a:gd name="T65" fmla="*/ 80 h 471"/>
                <a:gd name="T66" fmla="*/ 266 w 501"/>
                <a:gd name="T67" fmla="*/ 227 h 471"/>
                <a:gd name="T68" fmla="*/ 339 w 501"/>
                <a:gd name="T69" fmla="*/ 271 h 471"/>
                <a:gd name="T70" fmla="*/ 404 w 501"/>
                <a:gd name="T71" fmla="*/ 244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01" h="471">
                  <a:moveTo>
                    <a:pt x="245" y="205"/>
                  </a:moveTo>
                  <a:lnTo>
                    <a:pt x="366" y="84"/>
                  </a:lnTo>
                  <a:cubicBezTo>
                    <a:pt x="338" y="56"/>
                    <a:pt x="314" y="41"/>
                    <a:pt x="292" y="38"/>
                  </a:cubicBezTo>
                  <a:cubicBezTo>
                    <a:pt x="271" y="35"/>
                    <a:pt x="250" y="44"/>
                    <a:pt x="230" y="64"/>
                  </a:cubicBezTo>
                  <a:cubicBezTo>
                    <a:pt x="188" y="106"/>
                    <a:pt x="193" y="153"/>
                    <a:pt x="245" y="205"/>
                  </a:cubicBezTo>
                  <a:close/>
                  <a:moveTo>
                    <a:pt x="243" y="407"/>
                  </a:moveTo>
                  <a:cubicBezTo>
                    <a:pt x="269" y="381"/>
                    <a:pt x="291" y="347"/>
                    <a:pt x="310" y="304"/>
                  </a:cubicBezTo>
                  <a:cubicBezTo>
                    <a:pt x="288" y="294"/>
                    <a:pt x="273" y="286"/>
                    <a:pt x="240" y="253"/>
                  </a:cubicBezTo>
                  <a:cubicBezTo>
                    <a:pt x="240" y="253"/>
                    <a:pt x="192" y="300"/>
                    <a:pt x="168" y="325"/>
                  </a:cubicBezTo>
                  <a:cubicBezTo>
                    <a:pt x="145" y="348"/>
                    <a:pt x="145" y="371"/>
                    <a:pt x="155" y="386"/>
                  </a:cubicBezTo>
                  <a:cubicBezTo>
                    <a:pt x="179" y="421"/>
                    <a:pt x="212" y="438"/>
                    <a:pt x="243" y="407"/>
                  </a:cubicBezTo>
                  <a:close/>
                  <a:moveTo>
                    <a:pt x="404" y="244"/>
                  </a:moveTo>
                  <a:cubicBezTo>
                    <a:pt x="418" y="230"/>
                    <a:pt x="439" y="207"/>
                    <a:pt x="467" y="175"/>
                  </a:cubicBezTo>
                  <a:lnTo>
                    <a:pt x="479" y="162"/>
                  </a:lnTo>
                  <a:lnTo>
                    <a:pt x="501" y="183"/>
                  </a:lnTo>
                  <a:cubicBezTo>
                    <a:pt x="473" y="219"/>
                    <a:pt x="448" y="248"/>
                    <a:pt x="425" y="270"/>
                  </a:cubicBezTo>
                  <a:cubicBezTo>
                    <a:pt x="397" y="299"/>
                    <a:pt x="368" y="312"/>
                    <a:pt x="338" y="309"/>
                  </a:cubicBezTo>
                  <a:lnTo>
                    <a:pt x="330" y="330"/>
                  </a:lnTo>
                  <a:cubicBezTo>
                    <a:pt x="315" y="369"/>
                    <a:pt x="293" y="403"/>
                    <a:pt x="263" y="433"/>
                  </a:cubicBezTo>
                  <a:cubicBezTo>
                    <a:pt x="225" y="471"/>
                    <a:pt x="184" y="469"/>
                    <a:pt x="140" y="425"/>
                  </a:cubicBezTo>
                  <a:cubicBezTo>
                    <a:pt x="117" y="402"/>
                    <a:pt x="97" y="353"/>
                    <a:pt x="143" y="307"/>
                  </a:cubicBezTo>
                  <a:lnTo>
                    <a:pt x="219" y="231"/>
                  </a:lnTo>
                  <a:lnTo>
                    <a:pt x="187" y="199"/>
                  </a:lnTo>
                  <a:cubicBezTo>
                    <a:pt x="158" y="169"/>
                    <a:pt x="129" y="168"/>
                    <a:pt x="102" y="196"/>
                  </a:cubicBezTo>
                  <a:cubicBezTo>
                    <a:pt x="83" y="215"/>
                    <a:pt x="61" y="239"/>
                    <a:pt x="37" y="268"/>
                  </a:cubicBezTo>
                  <a:lnTo>
                    <a:pt x="24" y="282"/>
                  </a:lnTo>
                  <a:lnTo>
                    <a:pt x="0" y="260"/>
                  </a:lnTo>
                  <a:cubicBezTo>
                    <a:pt x="30" y="223"/>
                    <a:pt x="56" y="193"/>
                    <a:pt x="78" y="170"/>
                  </a:cubicBezTo>
                  <a:cubicBezTo>
                    <a:pt x="109" y="139"/>
                    <a:pt x="140" y="132"/>
                    <a:pt x="171" y="147"/>
                  </a:cubicBezTo>
                  <a:cubicBezTo>
                    <a:pt x="162" y="109"/>
                    <a:pt x="174" y="74"/>
                    <a:pt x="207" y="42"/>
                  </a:cubicBezTo>
                  <a:cubicBezTo>
                    <a:pt x="235" y="13"/>
                    <a:pt x="265" y="0"/>
                    <a:pt x="295" y="2"/>
                  </a:cubicBezTo>
                  <a:cubicBezTo>
                    <a:pt x="325" y="4"/>
                    <a:pt x="358" y="23"/>
                    <a:pt x="393" y="58"/>
                  </a:cubicBezTo>
                  <a:lnTo>
                    <a:pt x="413" y="80"/>
                  </a:lnTo>
                  <a:lnTo>
                    <a:pt x="266" y="227"/>
                  </a:lnTo>
                  <a:cubicBezTo>
                    <a:pt x="293" y="253"/>
                    <a:pt x="317" y="268"/>
                    <a:pt x="339" y="271"/>
                  </a:cubicBezTo>
                  <a:cubicBezTo>
                    <a:pt x="361" y="275"/>
                    <a:pt x="382" y="266"/>
                    <a:pt x="404" y="244"/>
                  </a:cubicBez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AC3E8908-0FFD-43CE-9C50-49DD98BC4D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07372" y="3735389"/>
              <a:ext cx="201613" cy="274638"/>
            </a:xfrm>
            <a:custGeom>
              <a:avLst/>
              <a:gdLst>
                <a:gd name="T0" fmla="*/ 216 w 241"/>
                <a:gd name="T1" fmla="*/ 327 h 327"/>
                <a:gd name="T2" fmla="*/ 0 w 241"/>
                <a:gd name="T3" fmla="*/ 112 h 327"/>
                <a:gd name="T4" fmla="*/ 26 w 241"/>
                <a:gd name="T5" fmla="*/ 86 h 327"/>
                <a:gd name="T6" fmla="*/ 57 w 241"/>
                <a:gd name="T7" fmla="*/ 117 h 327"/>
                <a:gd name="T8" fmla="*/ 74 w 241"/>
                <a:gd name="T9" fmla="*/ 57 h 327"/>
                <a:gd name="T10" fmla="*/ 103 w 241"/>
                <a:gd name="T11" fmla="*/ 0 h 327"/>
                <a:gd name="T12" fmla="*/ 129 w 241"/>
                <a:gd name="T13" fmla="*/ 26 h 327"/>
                <a:gd name="T14" fmla="*/ 102 w 241"/>
                <a:gd name="T15" fmla="*/ 77 h 327"/>
                <a:gd name="T16" fmla="*/ 85 w 241"/>
                <a:gd name="T17" fmla="*/ 122 h 327"/>
                <a:gd name="T18" fmla="*/ 80 w 241"/>
                <a:gd name="T19" fmla="*/ 140 h 327"/>
                <a:gd name="T20" fmla="*/ 241 w 241"/>
                <a:gd name="T21" fmla="*/ 302 h 327"/>
                <a:gd name="T22" fmla="*/ 216 w 241"/>
                <a:gd name="T23" fmla="*/ 327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1" h="327">
                  <a:moveTo>
                    <a:pt x="216" y="327"/>
                  </a:moveTo>
                  <a:lnTo>
                    <a:pt x="0" y="112"/>
                  </a:lnTo>
                  <a:lnTo>
                    <a:pt x="26" y="86"/>
                  </a:lnTo>
                  <a:lnTo>
                    <a:pt x="57" y="117"/>
                  </a:lnTo>
                  <a:cubicBezTo>
                    <a:pt x="60" y="99"/>
                    <a:pt x="66" y="79"/>
                    <a:pt x="74" y="57"/>
                  </a:cubicBezTo>
                  <a:cubicBezTo>
                    <a:pt x="83" y="34"/>
                    <a:pt x="92" y="16"/>
                    <a:pt x="103" y="0"/>
                  </a:cubicBezTo>
                  <a:lnTo>
                    <a:pt x="129" y="26"/>
                  </a:lnTo>
                  <a:cubicBezTo>
                    <a:pt x="119" y="41"/>
                    <a:pt x="110" y="58"/>
                    <a:pt x="102" y="77"/>
                  </a:cubicBezTo>
                  <a:cubicBezTo>
                    <a:pt x="94" y="96"/>
                    <a:pt x="88" y="111"/>
                    <a:pt x="85" y="122"/>
                  </a:cubicBezTo>
                  <a:lnTo>
                    <a:pt x="80" y="140"/>
                  </a:lnTo>
                  <a:lnTo>
                    <a:pt x="241" y="302"/>
                  </a:lnTo>
                  <a:lnTo>
                    <a:pt x="216" y="327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2E84B93F-89C1-412F-BB00-CE5B490F67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428059" y="3271839"/>
              <a:ext cx="369888" cy="398463"/>
            </a:xfrm>
            <a:custGeom>
              <a:avLst/>
              <a:gdLst>
                <a:gd name="T0" fmla="*/ 252 w 443"/>
                <a:gd name="T1" fmla="*/ 412 h 476"/>
                <a:gd name="T2" fmla="*/ 301 w 443"/>
                <a:gd name="T3" fmla="*/ 435 h 476"/>
                <a:gd name="T4" fmla="*/ 361 w 443"/>
                <a:gd name="T5" fmla="*/ 395 h 476"/>
                <a:gd name="T6" fmla="*/ 403 w 443"/>
                <a:gd name="T7" fmla="*/ 331 h 476"/>
                <a:gd name="T8" fmla="*/ 384 w 443"/>
                <a:gd name="T9" fmla="*/ 280 h 476"/>
                <a:gd name="T10" fmla="*/ 340 w 443"/>
                <a:gd name="T11" fmla="*/ 259 h 476"/>
                <a:gd name="T12" fmla="*/ 288 w 443"/>
                <a:gd name="T13" fmla="*/ 296 h 476"/>
                <a:gd name="T14" fmla="*/ 238 w 443"/>
                <a:gd name="T15" fmla="*/ 343 h 476"/>
                <a:gd name="T16" fmla="*/ 236 w 443"/>
                <a:gd name="T17" fmla="*/ 385 h 476"/>
                <a:gd name="T18" fmla="*/ 252 w 443"/>
                <a:gd name="T19" fmla="*/ 412 h 476"/>
                <a:gd name="T20" fmla="*/ 74 w 443"/>
                <a:gd name="T21" fmla="*/ 228 h 476"/>
                <a:gd name="T22" fmla="*/ 126 w 443"/>
                <a:gd name="T23" fmla="*/ 255 h 476"/>
                <a:gd name="T24" fmla="*/ 178 w 443"/>
                <a:gd name="T25" fmla="*/ 226 h 476"/>
                <a:gd name="T26" fmla="*/ 207 w 443"/>
                <a:gd name="T27" fmla="*/ 174 h 476"/>
                <a:gd name="T28" fmla="*/ 180 w 443"/>
                <a:gd name="T29" fmla="*/ 123 h 476"/>
                <a:gd name="T30" fmla="*/ 128 w 443"/>
                <a:gd name="T31" fmla="*/ 95 h 476"/>
                <a:gd name="T32" fmla="*/ 76 w 443"/>
                <a:gd name="T33" fmla="*/ 124 h 476"/>
                <a:gd name="T34" fmla="*/ 47 w 443"/>
                <a:gd name="T35" fmla="*/ 176 h 476"/>
                <a:gd name="T36" fmla="*/ 74 w 443"/>
                <a:gd name="T37" fmla="*/ 228 h 476"/>
                <a:gd name="T38" fmla="*/ 409 w 443"/>
                <a:gd name="T39" fmla="*/ 252 h 476"/>
                <a:gd name="T40" fmla="*/ 439 w 443"/>
                <a:gd name="T41" fmla="*/ 329 h 476"/>
                <a:gd name="T42" fmla="*/ 382 w 443"/>
                <a:gd name="T43" fmla="*/ 418 h 476"/>
                <a:gd name="T44" fmla="*/ 299 w 443"/>
                <a:gd name="T45" fmla="*/ 473 h 476"/>
                <a:gd name="T46" fmla="*/ 228 w 443"/>
                <a:gd name="T47" fmla="*/ 440 h 476"/>
                <a:gd name="T48" fmla="*/ 207 w 443"/>
                <a:gd name="T49" fmla="*/ 403 h 476"/>
                <a:gd name="T50" fmla="*/ 209 w 443"/>
                <a:gd name="T51" fmla="*/ 350 h 476"/>
                <a:gd name="T52" fmla="*/ 169 w 443"/>
                <a:gd name="T53" fmla="*/ 332 h 476"/>
                <a:gd name="T54" fmla="*/ 152 w 443"/>
                <a:gd name="T55" fmla="*/ 294 h 476"/>
                <a:gd name="T56" fmla="*/ 149 w 443"/>
                <a:gd name="T57" fmla="*/ 284 h 476"/>
                <a:gd name="T58" fmla="*/ 48 w 443"/>
                <a:gd name="T59" fmla="*/ 255 h 476"/>
                <a:gd name="T60" fmla="*/ 53 w 443"/>
                <a:gd name="T61" fmla="*/ 103 h 476"/>
                <a:gd name="T62" fmla="*/ 96 w 443"/>
                <a:gd name="T63" fmla="*/ 69 h 476"/>
                <a:gd name="T64" fmla="*/ 104 w 443"/>
                <a:gd name="T65" fmla="*/ 64 h 476"/>
                <a:gd name="T66" fmla="*/ 165 w 443"/>
                <a:gd name="T67" fmla="*/ 0 h 476"/>
                <a:gd name="T68" fmla="*/ 188 w 443"/>
                <a:gd name="T69" fmla="*/ 23 h 476"/>
                <a:gd name="T70" fmla="*/ 144 w 443"/>
                <a:gd name="T71" fmla="*/ 65 h 476"/>
                <a:gd name="T72" fmla="*/ 211 w 443"/>
                <a:gd name="T73" fmla="*/ 101 h 476"/>
                <a:gd name="T74" fmla="*/ 243 w 443"/>
                <a:gd name="T75" fmla="*/ 172 h 476"/>
                <a:gd name="T76" fmla="*/ 197 w 443"/>
                <a:gd name="T77" fmla="*/ 250 h 476"/>
                <a:gd name="T78" fmla="*/ 173 w 443"/>
                <a:gd name="T79" fmla="*/ 270 h 476"/>
                <a:gd name="T80" fmla="*/ 191 w 443"/>
                <a:gd name="T81" fmla="*/ 306 h 476"/>
                <a:gd name="T82" fmla="*/ 217 w 443"/>
                <a:gd name="T83" fmla="*/ 315 h 476"/>
                <a:gd name="T84" fmla="*/ 271 w 443"/>
                <a:gd name="T85" fmla="*/ 268 h 476"/>
                <a:gd name="T86" fmla="*/ 343 w 443"/>
                <a:gd name="T87" fmla="*/ 221 h 476"/>
                <a:gd name="T88" fmla="*/ 409 w 443"/>
                <a:gd name="T89" fmla="*/ 252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43" h="476">
                  <a:moveTo>
                    <a:pt x="252" y="412"/>
                  </a:moveTo>
                  <a:cubicBezTo>
                    <a:pt x="269" y="429"/>
                    <a:pt x="286" y="437"/>
                    <a:pt x="301" y="435"/>
                  </a:cubicBezTo>
                  <a:cubicBezTo>
                    <a:pt x="316" y="433"/>
                    <a:pt x="336" y="419"/>
                    <a:pt x="361" y="395"/>
                  </a:cubicBezTo>
                  <a:cubicBezTo>
                    <a:pt x="386" y="370"/>
                    <a:pt x="400" y="349"/>
                    <a:pt x="403" y="331"/>
                  </a:cubicBezTo>
                  <a:cubicBezTo>
                    <a:pt x="407" y="313"/>
                    <a:pt x="400" y="296"/>
                    <a:pt x="384" y="280"/>
                  </a:cubicBezTo>
                  <a:cubicBezTo>
                    <a:pt x="367" y="263"/>
                    <a:pt x="353" y="257"/>
                    <a:pt x="340" y="259"/>
                  </a:cubicBezTo>
                  <a:cubicBezTo>
                    <a:pt x="328" y="262"/>
                    <a:pt x="310" y="275"/>
                    <a:pt x="288" y="296"/>
                  </a:cubicBezTo>
                  <a:lnTo>
                    <a:pt x="238" y="343"/>
                  </a:lnTo>
                  <a:cubicBezTo>
                    <a:pt x="235" y="362"/>
                    <a:pt x="234" y="375"/>
                    <a:pt x="236" y="385"/>
                  </a:cubicBezTo>
                  <a:cubicBezTo>
                    <a:pt x="238" y="394"/>
                    <a:pt x="243" y="403"/>
                    <a:pt x="252" y="412"/>
                  </a:cubicBezTo>
                  <a:close/>
                  <a:moveTo>
                    <a:pt x="74" y="228"/>
                  </a:moveTo>
                  <a:cubicBezTo>
                    <a:pt x="93" y="247"/>
                    <a:pt x="110" y="256"/>
                    <a:pt x="126" y="255"/>
                  </a:cubicBezTo>
                  <a:cubicBezTo>
                    <a:pt x="141" y="255"/>
                    <a:pt x="159" y="245"/>
                    <a:pt x="178" y="226"/>
                  </a:cubicBezTo>
                  <a:cubicBezTo>
                    <a:pt x="197" y="207"/>
                    <a:pt x="207" y="190"/>
                    <a:pt x="207" y="174"/>
                  </a:cubicBezTo>
                  <a:cubicBezTo>
                    <a:pt x="208" y="159"/>
                    <a:pt x="199" y="141"/>
                    <a:pt x="180" y="123"/>
                  </a:cubicBezTo>
                  <a:cubicBezTo>
                    <a:pt x="161" y="104"/>
                    <a:pt x="144" y="94"/>
                    <a:pt x="128" y="95"/>
                  </a:cubicBezTo>
                  <a:cubicBezTo>
                    <a:pt x="112" y="95"/>
                    <a:pt x="95" y="105"/>
                    <a:pt x="76" y="124"/>
                  </a:cubicBezTo>
                  <a:cubicBezTo>
                    <a:pt x="57" y="143"/>
                    <a:pt x="47" y="160"/>
                    <a:pt x="47" y="176"/>
                  </a:cubicBezTo>
                  <a:cubicBezTo>
                    <a:pt x="47" y="192"/>
                    <a:pt x="56" y="210"/>
                    <a:pt x="74" y="228"/>
                  </a:cubicBezTo>
                  <a:close/>
                  <a:moveTo>
                    <a:pt x="409" y="252"/>
                  </a:moveTo>
                  <a:cubicBezTo>
                    <a:pt x="434" y="277"/>
                    <a:pt x="443" y="302"/>
                    <a:pt x="439" y="329"/>
                  </a:cubicBezTo>
                  <a:cubicBezTo>
                    <a:pt x="434" y="356"/>
                    <a:pt x="415" y="385"/>
                    <a:pt x="382" y="418"/>
                  </a:cubicBezTo>
                  <a:cubicBezTo>
                    <a:pt x="349" y="451"/>
                    <a:pt x="321" y="470"/>
                    <a:pt x="299" y="473"/>
                  </a:cubicBezTo>
                  <a:cubicBezTo>
                    <a:pt x="277" y="476"/>
                    <a:pt x="253" y="465"/>
                    <a:pt x="228" y="440"/>
                  </a:cubicBezTo>
                  <a:cubicBezTo>
                    <a:pt x="216" y="427"/>
                    <a:pt x="209" y="415"/>
                    <a:pt x="207" y="403"/>
                  </a:cubicBezTo>
                  <a:cubicBezTo>
                    <a:pt x="205" y="390"/>
                    <a:pt x="205" y="373"/>
                    <a:pt x="209" y="350"/>
                  </a:cubicBezTo>
                  <a:cubicBezTo>
                    <a:pt x="197" y="353"/>
                    <a:pt x="184" y="347"/>
                    <a:pt x="169" y="332"/>
                  </a:cubicBezTo>
                  <a:cubicBezTo>
                    <a:pt x="164" y="327"/>
                    <a:pt x="158" y="315"/>
                    <a:pt x="152" y="294"/>
                  </a:cubicBezTo>
                  <a:lnTo>
                    <a:pt x="149" y="284"/>
                  </a:lnTo>
                  <a:cubicBezTo>
                    <a:pt x="115" y="298"/>
                    <a:pt x="82" y="288"/>
                    <a:pt x="48" y="255"/>
                  </a:cubicBezTo>
                  <a:cubicBezTo>
                    <a:pt x="0" y="206"/>
                    <a:pt x="1" y="155"/>
                    <a:pt x="53" y="103"/>
                  </a:cubicBezTo>
                  <a:cubicBezTo>
                    <a:pt x="68" y="89"/>
                    <a:pt x="82" y="77"/>
                    <a:pt x="96" y="69"/>
                  </a:cubicBezTo>
                  <a:lnTo>
                    <a:pt x="104" y="64"/>
                  </a:lnTo>
                  <a:lnTo>
                    <a:pt x="165" y="0"/>
                  </a:lnTo>
                  <a:lnTo>
                    <a:pt x="188" y="23"/>
                  </a:lnTo>
                  <a:lnTo>
                    <a:pt x="144" y="65"/>
                  </a:lnTo>
                  <a:cubicBezTo>
                    <a:pt x="165" y="65"/>
                    <a:pt x="187" y="77"/>
                    <a:pt x="211" y="101"/>
                  </a:cubicBezTo>
                  <a:cubicBezTo>
                    <a:pt x="234" y="124"/>
                    <a:pt x="245" y="148"/>
                    <a:pt x="243" y="172"/>
                  </a:cubicBezTo>
                  <a:cubicBezTo>
                    <a:pt x="240" y="196"/>
                    <a:pt x="225" y="222"/>
                    <a:pt x="197" y="250"/>
                  </a:cubicBezTo>
                  <a:cubicBezTo>
                    <a:pt x="189" y="258"/>
                    <a:pt x="181" y="265"/>
                    <a:pt x="173" y="270"/>
                  </a:cubicBezTo>
                  <a:cubicBezTo>
                    <a:pt x="182" y="290"/>
                    <a:pt x="188" y="302"/>
                    <a:pt x="191" y="306"/>
                  </a:cubicBezTo>
                  <a:cubicBezTo>
                    <a:pt x="201" y="315"/>
                    <a:pt x="210" y="318"/>
                    <a:pt x="217" y="315"/>
                  </a:cubicBezTo>
                  <a:cubicBezTo>
                    <a:pt x="225" y="311"/>
                    <a:pt x="243" y="296"/>
                    <a:pt x="271" y="268"/>
                  </a:cubicBezTo>
                  <a:cubicBezTo>
                    <a:pt x="299" y="240"/>
                    <a:pt x="323" y="224"/>
                    <a:pt x="343" y="221"/>
                  </a:cubicBezTo>
                  <a:cubicBezTo>
                    <a:pt x="363" y="218"/>
                    <a:pt x="385" y="228"/>
                    <a:pt x="409" y="252"/>
                  </a:cubicBez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811A73B6-C9A6-4582-B352-AF686EAF217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618559" y="3125789"/>
              <a:ext cx="296863" cy="263525"/>
            </a:xfrm>
            <a:custGeom>
              <a:avLst/>
              <a:gdLst>
                <a:gd name="T0" fmla="*/ 98 w 354"/>
                <a:gd name="T1" fmla="*/ 205 h 314"/>
                <a:gd name="T2" fmla="*/ 219 w 354"/>
                <a:gd name="T3" fmla="*/ 84 h 314"/>
                <a:gd name="T4" fmla="*/ 145 w 354"/>
                <a:gd name="T5" fmla="*/ 37 h 314"/>
                <a:gd name="T6" fmla="*/ 82 w 354"/>
                <a:gd name="T7" fmla="*/ 64 h 314"/>
                <a:gd name="T8" fmla="*/ 54 w 354"/>
                <a:gd name="T9" fmla="*/ 129 h 314"/>
                <a:gd name="T10" fmla="*/ 98 w 354"/>
                <a:gd name="T11" fmla="*/ 205 h 314"/>
                <a:gd name="T12" fmla="*/ 321 w 354"/>
                <a:gd name="T13" fmla="*/ 176 h 314"/>
                <a:gd name="T14" fmla="*/ 332 w 354"/>
                <a:gd name="T15" fmla="*/ 162 h 314"/>
                <a:gd name="T16" fmla="*/ 354 w 354"/>
                <a:gd name="T17" fmla="*/ 182 h 314"/>
                <a:gd name="T18" fmla="*/ 278 w 354"/>
                <a:gd name="T19" fmla="*/ 271 h 314"/>
                <a:gd name="T20" fmla="*/ 185 w 354"/>
                <a:gd name="T21" fmla="*/ 308 h 314"/>
                <a:gd name="T22" fmla="*/ 83 w 354"/>
                <a:gd name="T23" fmla="*/ 243 h 314"/>
                <a:gd name="T24" fmla="*/ 59 w 354"/>
                <a:gd name="T25" fmla="*/ 42 h 314"/>
                <a:gd name="T26" fmla="*/ 147 w 354"/>
                <a:gd name="T27" fmla="*/ 2 h 314"/>
                <a:gd name="T28" fmla="*/ 246 w 354"/>
                <a:gd name="T29" fmla="*/ 59 h 314"/>
                <a:gd name="T30" fmla="*/ 266 w 354"/>
                <a:gd name="T31" fmla="*/ 80 h 314"/>
                <a:gd name="T32" fmla="*/ 119 w 354"/>
                <a:gd name="T33" fmla="*/ 227 h 314"/>
                <a:gd name="T34" fmla="*/ 192 w 354"/>
                <a:gd name="T35" fmla="*/ 272 h 314"/>
                <a:gd name="T36" fmla="*/ 257 w 354"/>
                <a:gd name="T37" fmla="*/ 245 h 314"/>
                <a:gd name="T38" fmla="*/ 321 w 354"/>
                <a:gd name="T39" fmla="*/ 176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4" h="314">
                  <a:moveTo>
                    <a:pt x="98" y="205"/>
                  </a:moveTo>
                  <a:lnTo>
                    <a:pt x="219" y="84"/>
                  </a:lnTo>
                  <a:cubicBezTo>
                    <a:pt x="191" y="55"/>
                    <a:pt x="166" y="40"/>
                    <a:pt x="145" y="37"/>
                  </a:cubicBezTo>
                  <a:cubicBezTo>
                    <a:pt x="123" y="34"/>
                    <a:pt x="102" y="43"/>
                    <a:pt x="82" y="64"/>
                  </a:cubicBezTo>
                  <a:cubicBezTo>
                    <a:pt x="61" y="84"/>
                    <a:pt x="52" y="106"/>
                    <a:pt x="54" y="129"/>
                  </a:cubicBezTo>
                  <a:cubicBezTo>
                    <a:pt x="55" y="152"/>
                    <a:pt x="70" y="178"/>
                    <a:pt x="98" y="205"/>
                  </a:cubicBezTo>
                  <a:close/>
                  <a:moveTo>
                    <a:pt x="321" y="176"/>
                  </a:moveTo>
                  <a:lnTo>
                    <a:pt x="332" y="162"/>
                  </a:lnTo>
                  <a:lnTo>
                    <a:pt x="354" y="182"/>
                  </a:lnTo>
                  <a:cubicBezTo>
                    <a:pt x="326" y="219"/>
                    <a:pt x="300" y="248"/>
                    <a:pt x="278" y="271"/>
                  </a:cubicBezTo>
                  <a:cubicBezTo>
                    <a:pt x="247" y="302"/>
                    <a:pt x="216" y="314"/>
                    <a:pt x="185" y="308"/>
                  </a:cubicBezTo>
                  <a:cubicBezTo>
                    <a:pt x="155" y="303"/>
                    <a:pt x="121" y="281"/>
                    <a:pt x="83" y="243"/>
                  </a:cubicBezTo>
                  <a:cubicBezTo>
                    <a:pt x="8" y="168"/>
                    <a:pt x="0" y="101"/>
                    <a:pt x="59" y="42"/>
                  </a:cubicBezTo>
                  <a:cubicBezTo>
                    <a:pt x="87" y="13"/>
                    <a:pt x="117" y="0"/>
                    <a:pt x="147" y="2"/>
                  </a:cubicBezTo>
                  <a:cubicBezTo>
                    <a:pt x="177" y="4"/>
                    <a:pt x="210" y="23"/>
                    <a:pt x="246" y="59"/>
                  </a:cubicBezTo>
                  <a:lnTo>
                    <a:pt x="266" y="80"/>
                  </a:lnTo>
                  <a:lnTo>
                    <a:pt x="119" y="227"/>
                  </a:lnTo>
                  <a:cubicBezTo>
                    <a:pt x="146" y="253"/>
                    <a:pt x="170" y="268"/>
                    <a:pt x="192" y="272"/>
                  </a:cubicBezTo>
                  <a:cubicBezTo>
                    <a:pt x="214" y="276"/>
                    <a:pt x="235" y="267"/>
                    <a:pt x="257" y="245"/>
                  </a:cubicBezTo>
                  <a:cubicBezTo>
                    <a:pt x="279" y="223"/>
                    <a:pt x="300" y="200"/>
                    <a:pt x="321" y="176"/>
                  </a:cubicBez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661545F4-9814-4B8B-B09A-E88FDAC6D9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004322" y="2730501"/>
              <a:ext cx="268288" cy="300038"/>
            </a:xfrm>
            <a:custGeom>
              <a:avLst/>
              <a:gdLst>
                <a:gd name="T0" fmla="*/ 69 w 320"/>
                <a:gd name="T1" fmla="*/ 91 h 358"/>
                <a:gd name="T2" fmla="*/ 55 w 320"/>
                <a:gd name="T3" fmla="*/ 178 h 358"/>
                <a:gd name="T4" fmla="*/ 90 w 320"/>
                <a:gd name="T5" fmla="*/ 191 h 358"/>
                <a:gd name="T6" fmla="*/ 154 w 320"/>
                <a:gd name="T7" fmla="*/ 154 h 358"/>
                <a:gd name="T8" fmla="*/ 228 w 320"/>
                <a:gd name="T9" fmla="*/ 117 h 358"/>
                <a:gd name="T10" fmla="*/ 289 w 320"/>
                <a:gd name="T11" fmla="*/ 145 h 358"/>
                <a:gd name="T12" fmla="*/ 316 w 320"/>
                <a:gd name="T13" fmla="*/ 214 h 358"/>
                <a:gd name="T14" fmla="*/ 269 w 320"/>
                <a:gd name="T15" fmla="*/ 292 h 358"/>
                <a:gd name="T16" fmla="*/ 202 w 320"/>
                <a:gd name="T17" fmla="*/ 347 h 358"/>
                <a:gd name="T18" fmla="*/ 188 w 320"/>
                <a:gd name="T19" fmla="*/ 358 h 358"/>
                <a:gd name="T20" fmla="*/ 166 w 320"/>
                <a:gd name="T21" fmla="*/ 333 h 358"/>
                <a:gd name="T22" fmla="*/ 248 w 320"/>
                <a:gd name="T23" fmla="*/ 266 h 358"/>
                <a:gd name="T24" fmla="*/ 279 w 320"/>
                <a:gd name="T25" fmla="*/ 217 h 358"/>
                <a:gd name="T26" fmla="*/ 263 w 320"/>
                <a:gd name="T27" fmla="*/ 172 h 358"/>
                <a:gd name="T28" fmla="*/ 222 w 320"/>
                <a:gd name="T29" fmla="*/ 155 h 358"/>
                <a:gd name="T30" fmla="*/ 158 w 320"/>
                <a:gd name="T31" fmla="*/ 193 h 358"/>
                <a:gd name="T32" fmla="*/ 86 w 320"/>
                <a:gd name="T33" fmla="*/ 231 h 358"/>
                <a:gd name="T34" fmla="*/ 28 w 320"/>
                <a:gd name="T35" fmla="*/ 204 h 358"/>
                <a:gd name="T36" fmla="*/ 5 w 320"/>
                <a:gd name="T37" fmla="*/ 137 h 358"/>
                <a:gd name="T38" fmla="*/ 45 w 320"/>
                <a:gd name="T39" fmla="*/ 68 h 358"/>
                <a:gd name="T40" fmla="*/ 115 w 320"/>
                <a:gd name="T41" fmla="*/ 9 h 358"/>
                <a:gd name="T42" fmla="*/ 129 w 320"/>
                <a:gd name="T43" fmla="*/ 0 h 358"/>
                <a:gd name="T44" fmla="*/ 150 w 320"/>
                <a:gd name="T45" fmla="*/ 23 h 358"/>
                <a:gd name="T46" fmla="*/ 69 w 320"/>
                <a:gd name="T47" fmla="*/ 91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0" h="358">
                  <a:moveTo>
                    <a:pt x="69" y="91"/>
                  </a:moveTo>
                  <a:cubicBezTo>
                    <a:pt x="35" y="125"/>
                    <a:pt x="30" y="154"/>
                    <a:pt x="55" y="178"/>
                  </a:cubicBezTo>
                  <a:cubicBezTo>
                    <a:pt x="66" y="190"/>
                    <a:pt x="78" y="194"/>
                    <a:pt x="90" y="191"/>
                  </a:cubicBezTo>
                  <a:cubicBezTo>
                    <a:pt x="102" y="188"/>
                    <a:pt x="123" y="176"/>
                    <a:pt x="154" y="154"/>
                  </a:cubicBezTo>
                  <a:cubicBezTo>
                    <a:pt x="185" y="132"/>
                    <a:pt x="209" y="120"/>
                    <a:pt x="228" y="117"/>
                  </a:cubicBezTo>
                  <a:cubicBezTo>
                    <a:pt x="246" y="114"/>
                    <a:pt x="267" y="123"/>
                    <a:pt x="289" y="145"/>
                  </a:cubicBezTo>
                  <a:cubicBezTo>
                    <a:pt x="311" y="167"/>
                    <a:pt x="320" y="190"/>
                    <a:pt x="316" y="214"/>
                  </a:cubicBezTo>
                  <a:cubicBezTo>
                    <a:pt x="312" y="239"/>
                    <a:pt x="296" y="264"/>
                    <a:pt x="269" y="292"/>
                  </a:cubicBezTo>
                  <a:cubicBezTo>
                    <a:pt x="253" y="308"/>
                    <a:pt x="231" y="326"/>
                    <a:pt x="202" y="347"/>
                  </a:cubicBezTo>
                  <a:lnTo>
                    <a:pt x="188" y="358"/>
                  </a:lnTo>
                  <a:lnTo>
                    <a:pt x="166" y="333"/>
                  </a:lnTo>
                  <a:cubicBezTo>
                    <a:pt x="204" y="306"/>
                    <a:pt x="231" y="284"/>
                    <a:pt x="248" y="266"/>
                  </a:cubicBezTo>
                  <a:cubicBezTo>
                    <a:pt x="265" y="249"/>
                    <a:pt x="276" y="233"/>
                    <a:pt x="279" y="217"/>
                  </a:cubicBezTo>
                  <a:cubicBezTo>
                    <a:pt x="283" y="201"/>
                    <a:pt x="277" y="186"/>
                    <a:pt x="263" y="172"/>
                  </a:cubicBezTo>
                  <a:cubicBezTo>
                    <a:pt x="249" y="158"/>
                    <a:pt x="235" y="152"/>
                    <a:pt x="222" y="155"/>
                  </a:cubicBezTo>
                  <a:cubicBezTo>
                    <a:pt x="210" y="158"/>
                    <a:pt x="188" y="171"/>
                    <a:pt x="158" y="193"/>
                  </a:cubicBezTo>
                  <a:cubicBezTo>
                    <a:pt x="128" y="215"/>
                    <a:pt x="104" y="227"/>
                    <a:pt x="86" y="231"/>
                  </a:cubicBezTo>
                  <a:cubicBezTo>
                    <a:pt x="68" y="234"/>
                    <a:pt x="49" y="225"/>
                    <a:pt x="28" y="204"/>
                  </a:cubicBezTo>
                  <a:cubicBezTo>
                    <a:pt x="7" y="184"/>
                    <a:pt x="0" y="161"/>
                    <a:pt x="5" y="137"/>
                  </a:cubicBezTo>
                  <a:cubicBezTo>
                    <a:pt x="10" y="113"/>
                    <a:pt x="23" y="90"/>
                    <a:pt x="45" y="68"/>
                  </a:cubicBezTo>
                  <a:cubicBezTo>
                    <a:pt x="62" y="51"/>
                    <a:pt x="86" y="32"/>
                    <a:pt x="115" y="9"/>
                  </a:cubicBezTo>
                  <a:lnTo>
                    <a:pt x="129" y="0"/>
                  </a:lnTo>
                  <a:lnTo>
                    <a:pt x="150" y="23"/>
                  </a:lnTo>
                  <a:cubicBezTo>
                    <a:pt x="115" y="49"/>
                    <a:pt x="88" y="72"/>
                    <a:pt x="69" y="91"/>
                  </a:cubicBez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32E876D6-EC37-4B11-9982-76346946B4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673872" y="5141914"/>
              <a:ext cx="201613" cy="201613"/>
            </a:xfrm>
            <a:custGeom>
              <a:avLst/>
              <a:gdLst>
                <a:gd name="T0" fmla="*/ 216 w 241"/>
                <a:gd name="T1" fmla="*/ 241 h 241"/>
                <a:gd name="T2" fmla="*/ 0 w 241"/>
                <a:gd name="T3" fmla="*/ 26 h 241"/>
                <a:gd name="T4" fmla="*/ 26 w 241"/>
                <a:gd name="T5" fmla="*/ 0 h 241"/>
                <a:gd name="T6" fmla="*/ 241 w 241"/>
                <a:gd name="T7" fmla="*/ 216 h 241"/>
                <a:gd name="T8" fmla="*/ 216 w 241"/>
                <a:gd name="T9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" h="241">
                  <a:moveTo>
                    <a:pt x="216" y="24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241" y="216"/>
                  </a:lnTo>
                  <a:lnTo>
                    <a:pt x="216" y="241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91EDF8F2-A7E9-4F38-8336-A67D4C1777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604022" y="5072064"/>
              <a:ext cx="49213" cy="47625"/>
            </a:xfrm>
            <a:custGeom>
              <a:avLst/>
              <a:gdLst>
                <a:gd name="T0" fmla="*/ 33 w 58"/>
                <a:gd name="T1" fmla="*/ 58 h 58"/>
                <a:gd name="T2" fmla="*/ 0 w 58"/>
                <a:gd name="T3" fmla="*/ 26 h 58"/>
                <a:gd name="T4" fmla="*/ 26 w 58"/>
                <a:gd name="T5" fmla="*/ 0 h 58"/>
                <a:gd name="T6" fmla="*/ 58 w 58"/>
                <a:gd name="T7" fmla="*/ 33 h 58"/>
                <a:gd name="T8" fmla="*/ 33 w 58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8">
                  <a:moveTo>
                    <a:pt x="33" y="58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58" y="33"/>
                  </a:lnTo>
                  <a:lnTo>
                    <a:pt x="33" y="58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22774B2F-E635-4A7E-A497-6042C9E773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135959" y="3679826"/>
              <a:ext cx="201613" cy="201613"/>
            </a:xfrm>
            <a:custGeom>
              <a:avLst/>
              <a:gdLst>
                <a:gd name="T0" fmla="*/ 215 w 241"/>
                <a:gd name="T1" fmla="*/ 241 h 241"/>
                <a:gd name="T2" fmla="*/ 0 w 241"/>
                <a:gd name="T3" fmla="*/ 25 h 241"/>
                <a:gd name="T4" fmla="*/ 25 w 241"/>
                <a:gd name="T5" fmla="*/ 0 h 241"/>
                <a:gd name="T6" fmla="*/ 241 w 241"/>
                <a:gd name="T7" fmla="*/ 215 h 241"/>
                <a:gd name="T8" fmla="*/ 215 w 241"/>
                <a:gd name="T9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" h="241">
                  <a:moveTo>
                    <a:pt x="215" y="241"/>
                  </a:moveTo>
                  <a:lnTo>
                    <a:pt x="0" y="25"/>
                  </a:lnTo>
                  <a:lnTo>
                    <a:pt x="25" y="0"/>
                  </a:lnTo>
                  <a:lnTo>
                    <a:pt x="241" y="215"/>
                  </a:lnTo>
                  <a:lnTo>
                    <a:pt x="215" y="241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80A477BC-6926-4C82-AD89-2C85F01594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66109" y="3609976"/>
              <a:ext cx="49213" cy="47625"/>
            </a:xfrm>
            <a:custGeom>
              <a:avLst/>
              <a:gdLst>
                <a:gd name="T0" fmla="*/ 32 w 58"/>
                <a:gd name="T1" fmla="*/ 58 h 58"/>
                <a:gd name="T2" fmla="*/ 0 w 58"/>
                <a:gd name="T3" fmla="*/ 25 h 58"/>
                <a:gd name="T4" fmla="*/ 25 w 58"/>
                <a:gd name="T5" fmla="*/ 0 h 58"/>
                <a:gd name="T6" fmla="*/ 58 w 58"/>
                <a:gd name="T7" fmla="*/ 32 h 58"/>
                <a:gd name="T8" fmla="*/ 32 w 58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8">
                  <a:moveTo>
                    <a:pt x="32" y="58"/>
                  </a:moveTo>
                  <a:lnTo>
                    <a:pt x="0" y="25"/>
                  </a:lnTo>
                  <a:lnTo>
                    <a:pt x="25" y="0"/>
                  </a:lnTo>
                  <a:lnTo>
                    <a:pt x="58" y="32"/>
                  </a:lnTo>
                  <a:lnTo>
                    <a:pt x="32" y="58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29A2C1AC-4C73-42E2-BF9F-86C5F02C8B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956447" y="4783139"/>
              <a:ext cx="328613" cy="280988"/>
            </a:xfrm>
            <a:custGeom>
              <a:avLst/>
              <a:gdLst>
                <a:gd name="T0" fmla="*/ 153 w 392"/>
                <a:gd name="T1" fmla="*/ 250 h 335"/>
                <a:gd name="T2" fmla="*/ 166 w 392"/>
                <a:gd name="T3" fmla="*/ 188 h 335"/>
                <a:gd name="T4" fmla="*/ 238 w 392"/>
                <a:gd name="T5" fmla="*/ 117 h 335"/>
                <a:gd name="T6" fmla="*/ 302 w 392"/>
                <a:gd name="T7" fmla="*/ 181 h 335"/>
                <a:gd name="T8" fmla="*/ 241 w 392"/>
                <a:gd name="T9" fmla="*/ 271 h 335"/>
                <a:gd name="T10" fmla="*/ 153 w 392"/>
                <a:gd name="T11" fmla="*/ 250 h 335"/>
                <a:gd name="T12" fmla="*/ 373 w 392"/>
                <a:gd name="T13" fmla="*/ 143 h 335"/>
                <a:gd name="T14" fmla="*/ 326 w 392"/>
                <a:gd name="T15" fmla="*/ 152 h 335"/>
                <a:gd name="T16" fmla="*/ 210 w 392"/>
                <a:gd name="T17" fmla="*/ 36 h 335"/>
                <a:gd name="T18" fmla="*/ 143 w 392"/>
                <a:gd name="T19" fmla="*/ 1 h 335"/>
                <a:gd name="T20" fmla="*/ 74 w 392"/>
                <a:gd name="T21" fmla="*/ 35 h 335"/>
                <a:gd name="T22" fmla="*/ 0 w 392"/>
                <a:gd name="T23" fmla="*/ 127 h 335"/>
                <a:gd name="T24" fmla="*/ 22 w 392"/>
                <a:gd name="T25" fmla="*/ 147 h 335"/>
                <a:gd name="T26" fmla="*/ 34 w 392"/>
                <a:gd name="T27" fmla="*/ 132 h 335"/>
                <a:gd name="T28" fmla="*/ 101 w 392"/>
                <a:gd name="T29" fmla="*/ 55 h 335"/>
                <a:gd name="T30" fmla="*/ 140 w 392"/>
                <a:gd name="T31" fmla="*/ 38 h 335"/>
                <a:gd name="T32" fmla="*/ 185 w 392"/>
                <a:gd name="T33" fmla="*/ 62 h 335"/>
                <a:gd name="T34" fmla="*/ 217 w 392"/>
                <a:gd name="T35" fmla="*/ 94 h 335"/>
                <a:gd name="T36" fmla="*/ 217 w 392"/>
                <a:gd name="T37" fmla="*/ 94 h 335"/>
                <a:gd name="T38" fmla="*/ 217 w 392"/>
                <a:gd name="T39" fmla="*/ 94 h 335"/>
                <a:gd name="T40" fmla="*/ 141 w 392"/>
                <a:gd name="T41" fmla="*/ 171 h 335"/>
                <a:gd name="T42" fmla="*/ 139 w 392"/>
                <a:gd name="T43" fmla="*/ 289 h 335"/>
                <a:gd name="T44" fmla="*/ 261 w 392"/>
                <a:gd name="T45" fmla="*/ 297 h 335"/>
                <a:gd name="T46" fmla="*/ 328 w 392"/>
                <a:gd name="T47" fmla="*/ 196 h 335"/>
                <a:gd name="T48" fmla="*/ 392 w 392"/>
                <a:gd name="T49" fmla="*/ 165 h 335"/>
                <a:gd name="T50" fmla="*/ 373 w 392"/>
                <a:gd name="T51" fmla="*/ 143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2" h="335">
                  <a:moveTo>
                    <a:pt x="153" y="250"/>
                  </a:moveTo>
                  <a:cubicBezTo>
                    <a:pt x="143" y="235"/>
                    <a:pt x="143" y="212"/>
                    <a:pt x="166" y="188"/>
                  </a:cubicBezTo>
                  <a:cubicBezTo>
                    <a:pt x="191" y="164"/>
                    <a:pt x="238" y="117"/>
                    <a:pt x="238" y="117"/>
                  </a:cubicBezTo>
                  <a:lnTo>
                    <a:pt x="302" y="181"/>
                  </a:lnTo>
                  <a:cubicBezTo>
                    <a:pt x="284" y="218"/>
                    <a:pt x="264" y="248"/>
                    <a:pt x="241" y="271"/>
                  </a:cubicBezTo>
                  <a:cubicBezTo>
                    <a:pt x="210" y="302"/>
                    <a:pt x="177" y="285"/>
                    <a:pt x="153" y="250"/>
                  </a:cubicBezTo>
                  <a:close/>
                  <a:moveTo>
                    <a:pt x="373" y="143"/>
                  </a:moveTo>
                  <a:cubicBezTo>
                    <a:pt x="353" y="158"/>
                    <a:pt x="338" y="161"/>
                    <a:pt x="326" y="152"/>
                  </a:cubicBezTo>
                  <a:lnTo>
                    <a:pt x="210" y="36"/>
                  </a:lnTo>
                  <a:cubicBezTo>
                    <a:pt x="187" y="13"/>
                    <a:pt x="164" y="1"/>
                    <a:pt x="143" y="1"/>
                  </a:cubicBezTo>
                  <a:cubicBezTo>
                    <a:pt x="121" y="0"/>
                    <a:pt x="98" y="12"/>
                    <a:pt x="74" y="35"/>
                  </a:cubicBezTo>
                  <a:cubicBezTo>
                    <a:pt x="51" y="59"/>
                    <a:pt x="26" y="90"/>
                    <a:pt x="0" y="127"/>
                  </a:cubicBezTo>
                  <a:lnTo>
                    <a:pt x="22" y="147"/>
                  </a:lnTo>
                  <a:lnTo>
                    <a:pt x="34" y="132"/>
                  </a:lnTo>
                  <a:cubicBezTo>
                    <a:pt x="60" y="99"/>
                    <a:pt x="82" y="74"/>
                    <a:pt x="101" y="55"/>
                  </a:cubicBezTo>
                  <a:cubicBezTo>
                    <a:pt x="113" y="43"/>
                    <a:pt x="125" y="38"/>
                    <a:pt x="140" y="38"/>
                  </a:cubicBezTo>
                  <a:cubicBezTo>
                    <a:pt x="154" y="38"/>
                    <a:pt x="169" y="46"/>
                    <a:pt x="185" y="62"/>
                  </a:cubicBezTo>
                  <a:lnTo>
                    <a:pt x="217" y="94"/>
                  </a:lnTo>
                  <a:lnTo>
                    <a:pt x="217" y="94"/>
                  </a:lnTo>
                  <a:lnTo>
                    <a:pt x="217" y="94"/>
                  </a:lnTo>
                  <a:lnTo>
                    <a:pt x="141" y="171"/>
                  </a:lnTo>
                  <a:cubicBezTo>
                    <a:pt x="95" y="217"/>
                    <a:pt x="116" y="266"/>
                    <a:pt x="139" y="289"/>
                  </a:cubicBezTo>
                  <a:cubicBezTo>
                    <a:pt x="182" y="332"/>
                    <a:pt x="223" y="335"/>
                    <a:pt x="261" y="297"/>
                  </a:cubicBezTo>
                  <a:cubicBezTo>
                    <a:pt x="291" y="267"/>
                    <a:pt x="313" y="233"/>
                    <a:pt x="328" y="196"/>
                  </a:cubicBezTo>
                  <a:cubicBezTo>
                    <a:pt x="334" y="194"/>
                    <a:pt x="372" y="185"/>
                    <a:pt x="392" y="165"/>
                  </a:cubicBezTo>
                  <a:lnTo>
                    <a:pt x="373" y="143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088C8C3F-9D6B-4D91-99C1-17548AB772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059634" y="5394326"/>
              <a:ext cx="322263" cy="338138"/>
            </a:xfrm>
            <a:custGeom>
              <a:avLst/>
              <a:gdLst>
                <a:gd name="T0" fmla="*/ 143 w 384"/>
                <a:gd name="T1" fmla="*/ 26 h 404"/>
                <a:gd name="T2" fmla="*/ 168 w 384"/>
                <a:gd name="T3" fmla="*/ 0 h 404"/>
                <a:gd name="T4" fmla="*/ 384 w 384"/>
                <a:gd name="T5" fmla="*/ 216 h 404"/>
                <a:gd name="T6" fmla="*/ 114 w 384"/>
                <a:gd name="T7" fmla="*/ 281 h 404"/>
                <a:gd name="T8" fmla="*/ 0 w 384"/>
                <a:gd name="T9" fmla="*/ 168 h 404"/>
                <a:gd name="T10" fmla="*/ 26 w 384"/>
                <a:gd name="T11" fmla="*/ 142 h 404"/>
                <a:gd name="T12" fmla="*/ 138 w 384"/>
                <a:gd name="T13" fmla="*/ 254 h 404"/>
                <a:gd name="T14" fmla="*/ 334 w 384"/>
                <a:gd name="T15" fmla="*/ 217 h 404"/>
                <a:gd name="T16" fmla="*/ 143 w 384"/>
                <a:gd name="T17" fmla="*/ 26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4" h="404">
                  <a:moveTo>
                    <a:pt x="143" y="26"/>
                  </a:moveTo>
                  <a:lnTo>
                    <a:pt x="168" y="0"/>
                  </a:lnTo>
                  <a:cubicBezTo>
                    <a:pt x="168" y="0"/>
                    <a:pt x="383" y="215"/>
                    <a:pt x="384" y="216"/>
                  </a:cubicBezTo>
                  <a:cubicBezTo>
                    <a:pt x="294" y="319"/>
                    <a:pt x="236" y="404"/>
                    <a:pt x="114" y="281"/>
                  </a:cubicBezTo>
                  <a:lnTo>
                    <a:pt x="0" y="168"/>
                  </a:lnTo>
                  <a:lnTo>
                    <a:pt x="26" y="142"/>
                  </a:lnTo>
                  <a:lnTo>
                    <a:pt x="138" y="254"/>
                  </a:lnTo>
                  <a:cubicBezTo>
                    <a:pt x="236" y="351"/>
                    <a:pt x="275" y="285"/>
                    <a:pt x="334" y="217"/>
                  </a:cubicBezTo>
                  <a:lnTo>
                    <a:pt x="143" y="26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2E741B22-D8A1-4A7E-858F-D7BB91F4B4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609034" y="3829051"/>
              <a:ext cx="319088" cy="338138"/>
            </a:xfrm>
            <a:custGeom>
              <a:avLst/>
              <a:gdLst>
                <a:gd name="T0" fmla="*/ 241 w 383"/>
                <a:gd name="T1" fmla="*/ 378 h 404"/>
                <a:gd name="T2" fmla="*/ 215 w 383"/>
                <a:gd name="T3" fmla="*/ 404 h 404"/>
                <a:gd name="T4" fmla="*/ 0 w 383"/>
                <a:gd name="T5" fmla="*/ 188 h 404"/>
                <a:gd name="T6" fmla="*/ 270 w 383"/>
                <a:gd name="T7" fmla="*/ 123 h 404"/>
                <a:gd name="T8" fmla="*/ 383 w 383"/>
                <a:gd name="T9" fmla="*/ 236 h 404"/>
                <a:gd name="T10" fmla="*/ 357 w 383"/>
                <a:gd name="T11" fmla="*/ 262 h 404"/>
                <a:gd name="T12" fmla="*/ 245 w 383"/>
                <a:gd name="T13" fmla="*/ 150 h 404"/>
                <a:gd name="T14" fmla="*/ 49 w 383"/>
                <a:gd name="T15" fmla="*/ 187 h 404"/>
                <a:gd name="T16" fmla="*/ 241 w 383"/>
                <a:gd name="T17" fmla="*/ 378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3" h="404">
                  <a:moveTo>
                    <a:pt x="241" y="378"/>
                  </a:moveTo>
                  <a:lnTo>
                    <a:pt x="215" y="404"/>
                  </a:lnTo>
                  <a:cubicBezTo>
                    <a:pt x="215" y="404"/>
                    <a:pt x="0" y="189"/>
                    <a:pt x="0" y="188"/>
                  </a:cubicBezTo>
                  <a:cubicBezTo>
                    <a:pt x="90" y="85"/>
                    <a:pt x="147" y="0"/>
                    <a:pt x="270" y="123"/>
                  </a:cubicBezTo>
                  <a:lnTo>
                    <a:pt x="383" y="236"/>
                  </a:lnTo>
                  <a:lnTo>
                    <a:pt x="357" y="262"/>
                  </a:lnTo>
                  <a:lnTo>
                    <a:pt x="245" y="150"/>
                  </a:lnTo>
                  <a:cubicBezTo>
                    <a:pt x="148" y="53"/>
                    <a:pt x="109" y="119"/>
                    <a:pt x="49" y="187"/>
                  </a:cubicBezTo>
                  <a:lnTo>
                    <a:pt x="241" y="378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E20C495D-17C5-455E-B007-73D1FB598F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490097" y="2944814"/>
              <a:ext cx="320675" cy="339725"/>
            </a:xfrm>
            <a:custGeom>
              <a:avLst/>
              <a:gdLst>
                <a:gd name="T0" fmla="*/ 241 w 383"/>
                <a:gd name="T1" fmla="*/ 378 h 404"/>
                <a:gd name="T2" fmla="*/ 215 w 383"/>
                <a:gd name="T3" fmla="*/ 404 h 404"/>
                <a:gd name="T4" fmla="*/ 0 w 383"/>
                <a:gd name="T5" fmla="*/ 188 h 404"/>
                <a:gd name="T6" fmla="*/ 270 w 383"/>
                <a:gd name="T7" fmla="*/ 123 h 404"/>
                <a:gd name="T8" fmla="*/ 383 w 383"/>
                <a:gd name="T9" fmla="*/ 236 h 404"/>
                <a:gd name="T10" fmla="*/ 357 w 383"/>
                <a:gd name="T11" fmla="*/ 262 h 404"/>
                <a:gd name="T12" fmla="*/ 245 w 383"/>
                <a:gd name="T13" fmla="*/ 150 h 404"/>
                <a:gd name="T14" fmla="*/ 50 w 383"/>
                <a:gd name="T15" fmla="*/ 187 h 404"/>
                <a:gd name="T16" fmla="*/ 241 w 383"/>
                <a:gd name="T17" fmla="*/ 378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3" h="404">
                  <a:moveTo>
                    <a:pt x="241" y="378"/>
                  </a:moveTo>
                  <a:lnTo>
                    <a:pt x="215" y="404"/>
                  </a:lnTo>
                  <a:cubicBezTo>
                    <a:pt x="215" y="404"/>
                    <a:pt x="0" y="189"/>
                    <a:pt x="0" y="188"/>
                  </a:cubicBezTo>
                  <a:cubicBezTo>
                    <a:pt x="90" y="85"/>
                    <a:pt x="147" y="0"/>
                    <a:pt x="270" y="123"/>
                  </a:cubicBezTo>
                  <a:lnTo>
                    <a:pt x="383" y="236"/>
                  </a:lnTo>
                  <a:lnTo>
                    <a:pt x="357" y="262"/>
                  </a:lnTo>
                  <a:lnTo>
                    <a:pt x="245" y="150"/>
                  </a:lnTo>
                  <a:cubicBezTo>
                    <a:pt x="148" y="53"/>
                    <a:pt x="109" y="119"/>
                    <a:pt x="50" y="187"/>
                  </a:cubicBezTo>
                  <a:lnTo>
                    <a:pt x="241" y="378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F06A0A5A-1F6B-4A66-8D6D-A2103ED09B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769497" y="2665414"/>
              <a:ext cx="322263" cy="338138"/>
            </a:xfrm>
            <a:custGeom>
              <a:avLst/>
              <a:gdLst>
                <a:gd name="T0" fmla="*/ 241 w 384"/>
                <a:gd name="T1" fmla="*/ 378 h 403"/>
                <a:gd name="T2" fmla="*/ 216 w 384"/>
                <a:gd name="T3" fmla="*/ 403 h 403"/>
                <a:gd name="T4" fmla="*/ 0 w 384"/>
                <a:gd name="T5" fmla="*/ 188 h 403"/>
                <a:gd name="T6" fmla="*/ 270 w 384"/>
                <a:gd name="T7" fmla="*/ 122 h 403"/>
                <a:gd name="T8" fmla="*/ 384 w 384"/>
                <a:gd name="T9" fmla="*/ 236 h 403"/>
                <a:gd name="T10" fmla="*/ 358 w 384"/>
                <a:gd name="T11" fmla="*/ 261 h 403"/>
                <a:gd name="T12" fmla="*/ 246 w 384"/>
                <a:gd name="T13" fmla="*/ 149 h 403"/>
                <a:gd name="T14" fmla="*/ 50 w 384"/>
                <a:gd name="T15" fmla="*/ 186 h 403"/>
                <a:gd name="T16" fmla="*/ 241 w 384"/>
                <a:gd name="T17" fmla="*/ 378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4" h="403">
                  <a:moveTo>
                    <a:pt x="241" y="378"/>
                  </a:moveTo>
                  <a:lnTo>
                    <a:pt x="216" y="403"/>
                  </a:lnTo>
                  <a:cubicBezTo>
                    <a:pt x="216" y="403"/>
                    <a:pt x="1" y="188"/>
                    <a:pt x="0" y="188"/>
                  </a:cubicBezTo>
                  <a:cubicBezTo>
                    <a:pt x="91" y="84"/>
                    <a:pt x="148" y="0"/>
                    <a:pt x="270" y="122"/>
                  </a:cubicBezTo>
                  <a:lnTo>
                    <a:pt x="384" y="236"/>
                  </a:lnTo>
                  <a:lnTo>
                    <a:pt x="358" y="261"/>
                  </a:lnTo>
                  <a:lnTo>
                    <a:pt x="246" y="149"/>
                  </a:lnTo>
                  <a:cubicBezTo>
                    <a:pt x="148" y="52"/>
                    <a:pt x="109" y="119"/>
                    <a:pt x="50" y="186"/>
                  </a:cubicBezTo>
                  <a:lnTo>
                    <a:pt x="241" y="378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E2F48A9-EC48-4B04-9A93-9F29DB4C5F6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416822" y="5092701"/>
              <a:ext cx="268288" cy="268288"/>
            </a:xfrm>
            <a:custGeom>
              <a:avLst/>
              <a:gdLst>
                <a:gd name="T0" fmla="*/ 95 w 322"/>
                <a:gd name="T1" fmla="*/ 222 h 322"/>
                <a:gd name="T2" fmla="*/ 178 w 322"/>
                <a:gd name="T3" fmla="*/ 281 h 322"/>
                <a:gd name="T4" fmla="*/ 249 w 322"/>
                <a:gd name="T5" fmla="*/ 249 h 322"/>
                <a:gd name="T6" fmla="*/ 281 w 322"/>
                <a:gd name="T7" fmla="*/ 177 h 322"/>
                <a:gd name="T8" fmla="*/ 223 w 322"/>
                <a:gd name="T9" fmla="*/ 95 h 322"/>
                <a:gd name="T10" fmla="*/ 140 w 322"/>
                <a:gd name="T11" fmla="*/ 39 h 322"/>
                <a:gd name="T12" fmla="*/ 71 w 322"/>
                <a:gd name="T13" fmla="*/ 71 h 322"/>
                <a:gd name="T14" fmla="*/ 39 w 322"/>
                <a:gd name="T15" fmla="*/ 139 h 322"/>
                <a:gd name="T16" fmla="*/ 95 w 322"/>
                <a:gd name="T17" fmla="*/ 222 h 322"/>
                <a:gd name="T18" fmla="*/ 69 w 322"/>
                <a:gd name="T19" fmla="*/ 250 h 322"/>
                <a:gd name="T20" fmla="*/ 3 w 322"/>
                <a:gd name="T21" fmla="*/ 143 h 322"/>
                <a:gd name="T22" fmla="*/ 48 w 322"/>
                <a:gd name="T23" fmla="*/ 48 h 322"/>
                <a:gd name="T24" fmla="*/ 143 w 322"/>
                <a:gd name="T25" fmla="*/ 4 h 322"/>
                <a:gd name="T26" fmla="*/ 250 w 322"/>
                <a:gd name="T27" fmla="*/ 69 h 322"/>
                <a:gd name="T28" fmla="*/ 318 w 322"/>
                <a:gd name="T29" fmla="*/ 175 h 322"/>
                <a:gd name="T30" fmla="*/ 272 w 322"/>
                <a:gd name="T31" fmla="*/ 272 h 322"/>
                <a:gd name="T32" fmla="*/ 175 w 322"/>
                <a:gd name="T33" fmla="*/ 317 h 322"/>
                <a:gd name="T34" fmla="*/ 69 w 322"/>
                <a:gd name="T35" fmla="*/ 250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2" h="322">
                  <a:moveTo>
                    <a:pt x="95" y="222"/>
                  </a:moveTo>
                  <a:cubicBezTo>
                    <a:pt x="129" y="257"/>
                    <a:pt x="157" y="276"/>
                    <a:pt x="178" y="281"/>
                  </a:cubicBezTo>
                  <a:cubicBezTo>
                    <a:pt x="199" y="286"/>
                    <a:pt x="222" y="276"/>
                    <a:pt x="249" y="249"/>
                  </a:cubicBezTo>
                  <a:cubicBezTo>
                    <a:pt x="276" y="223"/>
                    <a:pt x="286" y="199"/>
                    <a:pt x="281" y="177"/>
                  </a:cubicBezTo>
                  <a:cubicBezTo>
                    <a:pt x="276" y="156"/>
                    <a:pt x="257" y="129"/>
                    <a:pt x="223" y="95"/>
                  </a:cubicBezTo>
                  <a:cubicBezTo>
                    <a:pt x="189" y="61"/>
                    <a:pt x="161" y="43"/>
                    <a:pt x="140" y="39"/>
                  </a:cubicBezTo>
                  <a:cubicBezTo>
                    <a:pt x="118" y="36"/>
                    <a:pt x="95" y="46"/>
                    <a:pt x="71" y="71"/>
                  </a:cubicBezTo>
                  <a:cubicBezTo>
                    <a:pt x="46" y="95"/>
                    <a:pt x="36" y="118"/>
                    <a:pt x="39" y="139"/>
                  </a:cubicBezTo>
                  <a:cubicBezTo>
                    <a:pt x="42" y="161"/>
                    <a:pt x="61" y="188"/>
                    <a:pt x="95" y="222"/>
                  </a:cubicBezTo>
                  <a:close/>
                  <a:moveTo>
                    <a:pt x="69" y="250"/>
                  </a:moveTo>
                  <a:cubicBezTo>
                    <a:pt x="29" y="209"/>
                    <a:pt x="7" y="174"/>
                    <a:pt x="3" y="143"/>
                  </a:cubicBezTo>
                  <a:cubicBezTo>
                    <a:pt x="0" y="113"/>
                    <a:pt x="15" y="81"/>
                    <a:pt x="48" y="48"/>
                  </a:cubicBezTo>
                  <a:cubicBezTo>
                    <a:pt x="81" y="15"/>
                    <a:pt x="112" y="0"/>
                    <a:pt x="143" y="4"/>
                  </a:cubicBezTo>
                  <a:cubicBezTo>
                    <a:pt x="174" y="7"/>
                    <a:pt x="209" y="29"/>
                    <a:pt x="250" y="69"/>
                  </a:cubicBezTo>
                  <a:cubicBezTo>
                    <a:pt x="290" y="110"/>
                    <a:pt x="313" y="145"/>
                    <a:pt x="318" y="175"/>
                  </a:cubicBezTo>
                  <a:cubicBezTo>
                    <a:pt x="322" y="204"/>
                    <a:pt x="307" y="237"/>
                    <a:pt x="272" y="272"/>
                  </a:cubicBezTo>
                  <a:cubicBezTo>
                    <a:pt x="237" y="307"/>
                    <a:pt x="205" y="322"/>
                    <a:pt x="175" y="317"/>
                  </a:cubicBezTo>
                  <a:cubicBezTo>
                    <a:pt x="145" y="313"/>
                    <a:pt x="110" y="290"/>
                    <a:pt x="69" y="250"/>
                  </a:cubicBez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47133564-2BC6-4278-9F36-6B6CD53D07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588272" y="4914901"/>
              <a:ext cx="201613" cy="273050"/>
            </a:xfrm>
            <a:custGeom>
              <a:avLst/>
              <a:gdLst>
                <a:gd name="T0" fmla="*/ 216 w 241"/>
                <a:gd name="T1" fmla="*/ 327 h 327"/>
                <a:gd name="T2" fmla="*/ 0 w 241"/>
                <a:gd name="T3" fmla="*/ 111 h 327"/>
                <a:gd name="T4" fmla="*/ 26 w 241"/>
                <a:gd name="T5" fmla="*/ 86 h 327"/>
                <a:gd name="T6" fmla="*/ 57 w 241"/>
                <a:gd name="T7" fmla="*/ 117 h 327"/>
                <a:gd name="T8" fmla="*/ 74 w 241"/>
                <a:gd name="T9" fmla="*/ 56 h 327"/>
                <a:gd name="T10" fmla="*/ 103 w 241"/>
                <a:gd name="T11" fmla="*/ 0 h 327"/>
                <a:gd name="T12" fmla="*/ 129 w 241"/>
                <a:gd name="T13" fmla="*/ 26 h 327"/>
                <a:gd name="T14" fmla="*/ 102 w 241"/>
                <a:gd name="T15" fmla="*/ 76 h 327"/>
                <a:gd name="T16" fmla="*/ 84 w 241"/>
                <a:gd name="T17" fmla="*/ 122 h 327"/>
                <a:gd name="T18" fmla="*/ 80 w 241"/>
                <a:gd name="T19" fmla="*/ 139 h 327"/>
                <a:gd name="T20" fmla="*/ 241 w 241"/>
                <a:gd name="T21" fmla="*/ 301 h 327"/>
                <a:gd name="T22" fmla="*/ 216 w 241"/>
                <a:gd name="T23" fmla="*/ 327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1" h="327">
                  <a:moveTo>
                    <a:pt x="216" y="327"/>
                  </a:moveTo>
                  <a:lnTo>
                    <a:pt x="0" y="111"/>
                  </a:lnTo>
                  <a:lnTo>
                    <a:pt x="26" y="86"/>
                  </a:lnTo>
                  <a:lnTo>
                    <a:pt x="57" y="117"/>
                  </a:lnTo>
                  <a:cubicBezTo>
                    <a:pt x="60" y="99"/>
                    <a:pt x="66" y="78"/>
                    <a:pt x="74" y="56"/>
                  </a:cubicBezTo>
                  <a:cubicBezTo>
                    <a:pt x="83" y="34"/>
                    <a:pt x="92" y="15"/>
                    <a:pt x="103" y="0"/>
                  </a:cubicBezTo>
                  <a:lnTo>
                    <a:pt x="129" y="26"/>
                  </a:lnTo>
                  <a:cubicBezTo>
                    <a:pt x="119" y="41"/>
                    <a:pt x="110" y="58"/>
                    <a:pt x="102" y="76"/>
                  </a:cubicBezTo>
                  <a:cubicBezTo>
                    <a:pt x="94" y="95"/>
                    <a:pt x="88" y="110"/>
                    <a:pt x="84" y="122"/>
                  </a:cubicBezTo>
                  <a:lnTo>
                    <a:pt x="80" y="139"/>
                  </a:lnTo>
                  <a:lnTo>
                    <a:pt x="241" y="301"/>
                  </a:lnTo>
                  <a:lnTo>
                    <a:pt x="216" y="327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DCEB801A-4F47-4C86-A2E1-685CA1BDA5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810522" y="4683126"/>
              <a:ext cx="268288" cy="298450"/>
            </a:xfrm>
            <a:custGeom>
              <a:avLst/>
              <a:gdLst>
                <a:gd name="T0" fmla="*/ 70 w 320"/>
                <a:gd name="T1" fmla="*/ 92 h 358"/>
                <a:gd name="T2" fmla="*/ 55 w 320"/>
                <a:gd name="T3" fmla="*/ 179 h 358"/>
                <a:gd name="T4" fmla="*/ 90 w 320"/>
                <a:gd name="T5" fmla="*/ 192 h 358"/>
                <a:gd name="T6" fmla="*/ 155 w 320"/>
                <a:gd name="T7" fmla="*/ 154 h 358"/>
                <a:gd name="T8" fmla="*/ 228 w 320"/>
                <a:gd name="T9" fmla="*/ 117 h 358"/>
                <a:gd name="T10" fmla="*/ 289 w 320"/>
                <a:gd name="T11" fmla="*/ 146 h 358"/>
                <a:gd name="T12" fmla="*/ 316 w 320"/>
                <a:gd name="T13" fmla="*/ 215 h 358"/>
                <a:gd name="T14" fmla="*/ 270 w 320"/>
                <a:gd name="T15" fmla="*/ 292 h 358"/>
                <a:gd name="T16" fmla="*/ 202 w 320"/>
                <a:gd name="T17" fmla="*/ 348 h 358"/>
                <a:gd name="T18" fmla="*/ 188 w 320"/>
                <a:gd name="T19" fmla="*/ 358 h 358"/>
                <a:gd name="T20" fmla="*/ 167 w 320"/>
                <a:gd name="T21" fmla="*/ 334 h 358"/>
                <a:gd name="T22" fmla="*/ 248 w 320"/>
                <a:gd name="T23" fmla="*/ 267 h 358"/>
                <a:gd name="T24" fmla="*/ 280 w 320"/>
                <a:gd name="T25" fmla="*/ 218 h 358"/>
                <a:gd name="T26" fmla="*/ 264 w 320"/>
                <a:gd name="T27" fmla="*/ 173 h 358"/>
                <a:gd name="T28" fmla="*/ 223 w 320"/>
                <a:gd name="T29" fmla="*/ 156 h 358"/>
                <a:gd name="T30" fmla="*/ 159 w 320"/>
                <a:gd name="T31" fmla="*/ 193 h 358"/>
                <a:gd name="T32" fmla="*/ 87 w 320"/>
                <a:gd name="T33" fmla="*/ 231 h 358"/>
                <a:gd name="T34" fmla="*/ 29 w 320"/>
                <a:gd name="T35" fmla="*/ 205 h 358"/>
                <a:gd name="T36" fmla="*/ 5 w 320"/>
                <a:gd name="T37" fmla="*/ 138 h 358"/>
                <a:gd name="T38" fmla="*/ 45 w 320"/>
                <a:gd name="T39" fmla="*/ 69 h 358"/>
                <a:gd name="T40" fmla="*/ 116 w 320"/>
                <a:gd name="T41" fmla="*/ 10 h 358"/>
                <a:gd name="T42" fmla="*/ 129 w 320"/>
                <a:gd name="T43" fmla="*/ 0 h 358"/>
                <a:gd name="T44" fmla="*/ 151 w 320"/>
                <a:gd name="T45" fmla="*/ 24 h 358"/>
                <a:gd name="T46" fmla="*/ 70 w 320"/>
                <a:gd name="T47" fmla="*/ 92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0" h="358">
                  <a:moveTo>
                    <a:pt x="70" y="92"/>
                  </a:moveTo>
                  <a:cubicBezTo>
                    <a:pt x="36" y="125"/>
                    <a:pt x="31" y="155"/>
                    <a:pt x="55" y="179"/>
                  </a:cubicBezTo>
                  <a:cubicBezTo>
                    <a:pt x="67" y="190"/>
                    <a:pt x="78" y="194"/>
                    <a:pt x="90" y="192"/>
                  </a:cubicBezTo>
                  <a:cubicBezTo>
                    <a:pt x="102" y="189"/>
                    <a:pt x="124" y="176"/>
                    <a:pt x="155" y="154"/>
                  </a:cubicBezTo>
                  <a:cubicBezTo>
                    <a:pt x="185" y="133"/>
                    <a:pt x="210" y="120"/>
                    <a:pt x="228" y="117"/>
                  </a:cubicBezTo>
                  <a:cubicBezTo>
                    <a:pt x="247" y="114"/>
                    <a:pt x="267" y="124"/>
                    <a:pt x="289" y="146"/>
                  </a:cubicBezTo>
                  <a:cubicBezTo>
                    <a:pt x="311" y="168"/>
                    <a:pt x="320" y="191"/>
                    <a:pt x="316" y="215"/>
                  </a:cubicBezTo>
                  <a:cubicBezTo>
                    <a:pt x="312" y="239"/>
                    <a:pt x="297" y="265"/>
                    <a:pt x="270" y="292"/>
                  </a:cubicBezTo>
                  <a:cubicBezTo>
                    <a:pt x="254" y="308"/>
                    <a:pt x="231" y="327"/>
                    <a:pt x="202" y="348"/>
                  </a:cubicBezTo>
                  <a:lnTo>
                    <a:pt x="188" y="358"/>
                  </a:lnTo>
                  <a:lnTo>
                    <a:pt x="167" y="334"/>
                  </a:lnTo>
                  <a:cubicBezTo>
                    <a:pt x="204" y="306"/>
                    <a:pt x="231" y="284"/>
                    <a:pt x="248" y="267"/>
                  </a:cubicBezTo>
                  <a:cubicBezTo>
                    <a:pt x="266" y="250"/>
                    <a:pt x="276" y="233"/>
                    <a:pt x="280" y="218"/>
                  </a:cubicBezTo>
                  <a:cubicBezTo>
                    <a:pt x="283" y="202"/>
                    <a:pt x="278" y="187"/>
                    <a:pt x="264" y="173"/>
                  </a:cubicBezTo>
                  <a:cubicBezTo>
                    <a:pt x="249" y="158"/>
                    <a:pt x="236" y="153"/>
                    <a:pt x="223" y="156"/>
                  </a:cubicBezTo>
                  <a:cubicBezTo>
                    <a:pt x="210" y="159"/>
                    <a:pt x="189" y="171"/>
                    <a:pt x="159" y="193"/>
                  </a:cubicBezTo>
                  <a:cubicBezTo>
                    <a:pt x="129" y="215"/>
                    <a:pt x="105" y="228"/>
                    <a:pt x="87" y="231"/>
                  </a:cubicBezTo>
                  <a:cubicBezTo>
                    <a:pt x="69" y="234"/>
                    <a:pt x="49" y="226"/>
                    <a:pt x="29" y="205"/>
                  </a:cubicBezTo>
                  <a:cubicBezTo>
                    <a:pt x="8" y="184"/>
                    <a:pt x="0" y="162"/>
                    <a:pt x="5" y="138"/>
                  </a:cubicBezTo>
                  <a:cubicBezTo>
                    <a:pt x="11" y="113"/>
                    <a:pt x="24" y="91"/>
                    <a:pt x="45" y="69"/>
                  </a:cubicBezTo>
                  <a:cubicBezTo>
                    <a:pt x="63" y="52"/>
                    <a:pt x="86" y="32"/>
                    <a:pt x="116" y="10"/>
                  </a:cubicBezTo>
                  <a:lnTo>
                    <a:pt x="129" y="0"/>
                  </a:lnTo>
                  <a:lnTo>
                    <a:pt x="151" y="24"/>
                  </a:lnTo>
                  <a:cubicBezTo>
                    <a:pt x="116" y="50"/>
                    <a:pt x="89" y="73"/>
                    <a:pt x="70" y="92"/>
                  </a:cubicBez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2C28BBD4-E40A-4995-8486-1603BFC979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16997" y="3675064"/>
              <a:ext cx="266700" cy="300038"/>
            </a:xfrm>
            <a:custGeom>
              <a:avLst/>
              <a:gdLst>
                <a:gd name="T0" fmla="*/ 70 w 320"/>
                <a:gd name="T1" fmla="*/ 91 h 358"/>
                <a:gd name="T2" fmla="*/ 56 w 320"/>
                <a:gd name="T3" fmla="*/ 179 h 358"/>
                <a:gd name="T4" fmla="*/ 90 w 320"/>
                <a:gd name="T5" fmla="*/ 191 h 358"/>
                <a:gd name="T6" fmla="*/ 155 w 320"/>
                <a:gd name="T7" fmla="*/ 154 h 358"/>
                <a:gd name="T8" fmla="*/ 229 w 320"/>
                <a:gd name="T9" fmla="*/ 117 h 358"/>
                <a:gd name="T10" fmla="*/ 289 w 320"/>
                <a:gd name="T11" fmla="*/ 145 h 358"/>
                <a:gd name="T12" fmla="*/ 317 w 320"/>
                <a:gd name="T13" fmla="*/ 215 h 358"/>
                <a:gd name="T14" fmla="*/ 270 w 320"/>
                <a:gd name="T15" fmla="*/ 292 h 358"/>
                <a:gd name="T16" fmla="*/ 203 w 320"/>
                <a:gd name="T17" fmla="*/ 347 h 358"/>
                <a:gd name="T18" fmla="*/ 188 w 320"/>
                <a:gd name="T19" fmla="*/ 358 h 358"/>
                <a:gd name="T20" fmla="*/ 167 w 320"/>
                <a:gd name="T21" fmla="*/ 333 h 358"/>
                <a:gd name="T22" fmla="*/ 249 w 320"/>
                <a:gd name="T23" fmla="*/ 267 h 358"/>
                <a:gd name="T24" fmla="*/ 280 w 320"/>
                <a:gd name="T25" fmla="*/ 217 h 358"/>
                <a:gd name="T26" fmla="*/ 264 w 320"/>
                <a:gd name="T27" fmla="*/ 172 h 358"/>
                <a:gd name="T28" fmla="*/ 223 w 320"/>
                <a:gd name="T29" fmla="*/ 156 h 358"/>
                <a:gd name="T30" fmla="*/ 159 w 320"/>
                <a:gd name="T31" fmla="*/ 193 h 358"/>
                <a:gd name="T32" fmla="*/ 87 w 320"/>
                <a:gd name="T33" fmla="*/ 231 h 358"/>
                <a:gd name="T34" fmla="*/ 29 w 320"/>
                <a:gd name="T35" fmla="*/ 205 h 358"/>
                <a:gd name="T36" fmla="*/ 6 w 320"/>
                <a:gd name="T37" fmla="*/ 137 h 358"/>
                <a:gd name="T38" fmla="*/ 46 w 320"/>
                <a:gd name="T39" fmla="*/ 69 h 358"/>
                <a:gd name="T40" fmla="*/ 116 w 320"/>
                <a:gd name="T41" fmla="*/ 10 h 358"/>
                <a:gd name="T42" fmla="*/ 129 w 320"/>
                <a:gd name="T43" fmla="*/ 0 h 358"/>
                <a:gd name="T44" fmla="*/ 151 w 320"/>
                <a:gd name="T45" fmla="*/ 24 h 358"/>
                <a:gd name="T46" fmla="*/ 70 w 320"/>
                <a:gd name="T47" fmla="*/ 91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0" h="358">
                  <a:moveTo>
                    <a:pt x="70" y="91"/>
                  </a:moveTo>
                  <a:cubicBezTo>
                    <a:pt x="36" y="125"/>
                    <a:pt x="31" y="154"/>
                    <a:pt x="56" y="179"/>
                  </a:cubicBezTo>
                  <a:cubicBezTo>
                    <a:pt x="67" y="190"/>
                    <a:pt x="78" y="194"/>
                    <a:pt x="90" y="191"/>
                  </a:cubicBezTo>
                  <a:cubicBezTo>
                    <a:pt x="103" y="188"/>
                    <a:pt x="124" y="176"/>
                    <a:pt x="155" y="154"/>
                  </a:cubicBezTo>
                  <a:cubicBezTo>
                    <a:pt x="185" y="132"/>
                    <a:pt x="210" y="120"/>
                    <a:pt x="229" y="117"/>
                  </a:cubicBezTo>
                  <a:cubicBezTo>
                    <a:pt x="247" y="114"/>
                    <a:pt x="267" y="123"/>
                    <a:pt x="289" y="145"/>
                  </a:cubicBezTo>
                  <a:cubicBezTo>
                    <a:pt x="311" y="167"/>
                    <a:pt x="320" y="190"/>
                    <a:pt x="317" y="215"/>
                  </a:cubicBezTo>
                  <a:cubicBezTo>
                    <a:pt x="313" y="239"/>
                    <a:pt x="297" y="265"/>
                    <a:pt x="270" y="292"/>
                  </a:cubicBezTo>
                  <a:cubicBezTo>
                    <a:pt x="254" y="308"/>
                    <a:pt x="232" y="326"/>
                    <a:pt x="203" y="347"/>
                  </a:cubicBezTo>
                  <a:lnTo>
                    <a:pt x="188" y="358"/>
                  </a:lnTo>
                  <a:lnTo>
                    <a:pt x="167" y="333"/>
                  </a:lnTo>
                  <a:cubicBezTo>
                    <a:pt x="204" y="306"/>
                    <a:pt x="231" y="284"/>
                    <a:pt x="249" y="267"/>
                  </a:cubicBezTo>
                  <a:cubicBezTo>
                    <a:pt x="266" y="249"/>
                    <a:pt x="276" y="233"/>
                    <a:pt x="280" y="217"/>
                  </a:cubicBezTo>
                  <a:cubicBezTo>
                    <a:pt x="283" y="202"/>
                    <a:pt x="278" y="187"/>
                    <a:pt x="264" y="172"/>
                  </a:cubicBezTo>
                  <a:cubicBezTo>
                    <a:pt x="249" y="158"/>
                    <a:pt x="236" y="152"/>
                    <a:pt x="223" y="156"/>
                  </a:cubicBezTo>
                  <a:cubicBezTo>
                    <a:pt x="211" y="159"/>
                    <a:pt x="189" y="171"/>
                    <a:pt x="159" y="193"/>
                  </a:cubicBezTo>
                  <a:cubicBezTo>
                    <a:pt x="129" y="215"/>
                    <a:pt x="105" y="228"/>
                    <a:pt x="87" y="231"/>
                  </a:cubicBezTo>
                  <a:cubicBezTo>
                    <a:pt x="69" y="234"/>
                    <a:pt x="50" y="225"/>
                    <a:pt x="29" y="205"/>
                  </a:cubicBezTo>
                  <a:cubicBezTo>
                    <a:pt x="8" y="184"/>
                    <a:pt x="0" y="162"/>
                    <a:pt x="6" y="137"/>
                  </a:cubicBezTo>
                  <a:cubicBezTo>
                    <a:pt x="11" y="113"/>
                    <a:pt x="24" y="90"/>
                    <a:pt x="46" y="69"/>
                  </a:cubicBezTo>
                  <a:cubicBezTo>
                    <a:pt x="63" y="52"/>
                    <a:pt x="86" y="32"/>
                    <a:pt x="116" y="10"/>
                  </a:cubicBezTo>
                  <a:lnTo>
                    <a:pt x="129" y="0"/>
                  </a:lnTo>
                  <a:lnTo>
                    <a:pt x="151" y="24"/>
                  </a:lnTo>
                  <a:cubicBezTo>
                    <a:pt x="116" y="50"/>
                    <a:pt x="89" y="72"/>
                    <a:pt x="70" y="91"/>
                  </a:cubicBez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D9ACBBDF-FE95-4F3D-BA1A-1FAD6B5FD6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169297" y="4322764"/>
              <a:ext cx="268288" cy="300038"/>
            </a:xfrm>
            <a:custGeom>
              <a:avLst/>
              <a:gdLst>
                <a:gd name="T0" fmla="*/ 69 w 320"/>
                <a:gd name="T1" fmla="*/ 92 h 359"/>
                <a:gd name="T2" fmla="*/ 55 w 320"/>
                <a:gd name="T3" fmla="*/ 179 h 359"/>
                <a:gd name="T4" fmla="*/ 90 w 320"/>
                <a:gd name="T5" fmla="*/ 192 h 359"/>
                <a:gd name="T6" fmla="*/ 154 w 320"/>
                <a:gd name="T7" fmla="*/ 155 h 359"/>
                <a:gd name="T8" fmla="*/ 228 w 320"/>
                <a:gd name="T9" fmla="*/ 118 h 359"/>
                <a:gd name="T10" fmla="*/ 289 w 320"/>
                <a:gd name="T11" fmla="*/ 146 h 359"/>
                <a:gd name="T12" fmla="*/ 316 w 320"/>
                <a:gd name="T13" fmla="*/ 215 h 359"/>
                <a:gd name="T14" fmla="*/ 269 w 320"/>
                <a:gd name="T15" fmla="*/ 293 h 359"/>
                <a:gd name="T16" fmla="*/ 202 w 320"/>
                <a:gd name="T17" fmla="*/ 348 h 359"/>
                <a:gd name="T18" fmla="*/ 188 w 320"/>
                <a:gd name="T19" fmla="*/ 359 h 359"/>
                <a:gd name="T20" fmla="*/ 167 w 320"/>
                <a:gd name="T21" fmla="*/ 334 h 359"/>
                <a:gd name="T22" fmla="*/ 248 w 320"/>
                <a:gd name="T23" fmla="*/ 267 h 359"/>
                <a:gd name="T24" fmla="*/ 279 w 320"/>
                <a:gd name="T25" fmla="*/ 218 h 359"/>
                <a:gd name="T26" fmla="*/ 263 w 320"/>
                <a:gd name="T27" fmla="*/ 173 h 359"/>
                <a:gd name="T28" fmla="*/ 223 w 320"/>
                <a:gd name="T29" fmla="*/ 156 h 359"/>
                <a:gd name="T30" fmla="*/ 159 w 320"/>
                <a:gd name="T31" fmla="*/ 194 h 359"/>
                <a:gd name="T32" fmla="*/ 86 w 320"/>
                <a:gd name="T33" fmla="*/ 231 h 359"/>
                <a:gd name="T34" fmla="*/ 28 w 320"/>
                <a:gd name="T35" fmla="*/ 205 h 359"/>
                <a:gd name="T36" fmla="*/ 5 w 320"/>
                <a:gd name="T37" fmla="*/ 138 h 359"/>
                <a:gd name="T38" fmla="*/ 45 w 320"/>
                <a:gd name="T39" fmla="*/ 69 h 359"/>
                <a:gd name="T40" fmla="*/ 115 w 320"/>
                <a:gd name="T41" fmla="*/ 10 h 359"/>
                <a:gd name="T42" fmla="*/ 129 w 320"/>
                <a:gd name="T43" fmla="*/ 0 h 359"/>
                <a:gd name="T44" fmla="*/ 151 w 320"/>
                <a:gd name="T45" fmla="*/ 24 h 359"/>
                <a:gd name="T46" fmla="*/ 69 w 320"/>
                <a:gd name="T47" fmla="*/ 92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0" h="359">
                  <a:moveTo>
                    <a:pt x="69" y="92"/>
                  </a:moveTo>
                  <a:cubicBezTo>
                    <a:pt x="35" y="126"/>
                    <a:pt x="31" y="155"/>
                    <a:pt x="55" y="179"/>
                  </a:cubicBezTo>
                  <a:cubicBezTo>
                    <a:pt x="66" y="191"/>
                    <a:pt x="78" y="195"/>
                    <a:pt x="90" y="192"/>
                  </a:cubicBezTo>
                  <a:cubicBezTo>
                    <a:pt x="102" y="189"/>
                    <a:pt x="123" y="177"/>
                    <a:pt x="154" y="155"/>
                  </a:cubicBezTo>
                  <a:cubicBezTo>
                    <a:pt x="185" y="133"/>
                    <a:pt x="210" y="121"/>
                    <a:pt x="228" y="118"/>
                  </a:cubicBezTo>
                  <a:cubicBezTo>
                    <a:pt x="247" y="114"/>
                    <a:pt x="267" y="124"/>
                    <a:pt x="289" y="146"/>
                  </a:cubicBezTo>
                  <a:cubicBezTo>
                    <a:pt x="311" y="168"/>
                    <a:pt x="320" y="191"/>
                    <a:pt x="316" y="215"/>
                  </a:cubicBezTo>
                  <a:cubicBezTo>
                    <a:pt x="312" y="240"/>
                    <a:pt x="297" y="265"/>
                    <a:pt x="269" y="293"/>
                  </a:cubicBezTo>
                  <a:cubicBezTo>
                    <a:pt x="253" y="308"/>
                    <a:pt x="231" y="327"/>
                    <a:pt x="202" y="348"/>
                  </a:cubicBezTo>
                  <a:lnTo>
                    <a:pt x="188" y="359"/>
                  </a:lnTo>
                  <a:lnTo>
                    <a:pt x="167" y="334"/>
                  </a:lnTo>
                  <a:cubicBezTo>
                    <a:pt x="204" y="307"/>
                    <a:pt x="231" y="284"/>
                    <a:pt x="248" y="267"/>
                  </a:cubicBezTo>
                  <a:cubicBezTo>
                    <a:pt x="265" y="250"/>
                    <a:pt x="276" y="234"/>
                    <a:pt x="279" y="218"/>
                  </a:cubicBezTo>
                  <a:cubicBezTo>
                    <a:pt x="283" y="202"/>
                    <a:pt x="278" y="187"/>
                    <a:pt x="263" y="173"/>
                  </a:cubicBezTo>
                  <a:cubicBezTo>
                    <a:pt x="249" y="159"/>
                    <a:pt x="235" y="153"/>
                    <a:pt x="223" y="156"/>
                  </a:cubicBezTo>
                  <a:cubicBezTo>
                    <a:pt x="210" y="159"/>
                    <a:pt x="189" y="172"/>
                    <a:pt x="159" y="194"/>
                  </a:cubicBezTo>
                  <a:cubicBezTo>
                    <a:pt x="129" y="216"/>
                    <a:pt x="105" y="228"/>
                    <a:pt x="86" y="231"/>
                  </a:cubicBezTo>
                  <a:cubicBezTo>
                    <a:pt x="68" y="235"/>
                    <a:pt x="49" y="226"/>
                    <a:pt x="28" y="205"/>
                  </a:cubicBezTo>
                  <a:cubicBezTo>
                    <a:pt x="8" y="185"/>
                    <a:pt x="0" y="162"/>
                    <a:pt x="5" y="138"/>
                  </a:cubicBezTo>
                  <a:cubicBezTo>
                    <a:pt x="10" y="114"/>
                    <a:pt x="24" y="91"/>
                    <a:pt x="45" y="69"/>
                  </a:cubicBezTo>
                  <a:cubicBezTo>
                    <a:pt x="62" y="52"/>
                    <a:pt x="86" y="33"/>
                    <a:pt x="115" y="10"/>
                  </a:cubicBezTo>
                  <a:lnTo>
                    <a:pt x="129" y="0"/>
                  </a:lnTo>
                  <a:lnTo>
                    <a:pt x="151" y="24"/>
                  </a:lnTo>
                  <a:cubicBezTo>
                    <a:pt x="115" y="50"/>
                    <a:pt x="88" y="73"/>
                    <a:pt x="69" y="92"/>
                  </a:cubicBez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61396316-3058-44EB-AC29-B2B6D28B3D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437584" y="4071939"/>
              <a:ext cx="268288" cy="268288"/>
            </a:xfrm>
            <a:custGeom>
              <a:avLst/>
              <a:gdLst>
                <a:gd name="T0" fmla="*/ 95 w 322"/>
                <a:gd name="T1" fmla="*/ 222 h 321"/>
                <a:gd name="T2" fmla="*/ 177 w 322"/>
                <a:gd name="T3" fmla="*/ 281 h 321"/>
                <a:gd name="T4" fmla="*/ 249 w 322"/>
                <a:gd name="T5" fmla="*/ 249 h 321"/>
                <a:gd name="T6" fmla="*/ 281 w 322"/>
                <a:gd name="T7" fmla="*/ 177 h 321"/>
                <a:gd name="T8" fmla="*/ 222 w 322"/>
                <a:gd name="T9" fmla="*/ 94 h 321"/>
                <a:gd name="T10" fmla="*/ 139 w 322"/>
                <a:gd name="T11" fmla="*/ 38 h 321"/>
                <a:gd name="T12" fmla="*/ 70 w 322"/>
                <a:gd name="T13" fmla="*/ 70 h 321"/>
                <a:gd name="T14" fmla="*/ 39 w 322"/>
                <a:gd name="T15" fmla="*/ 139 h 321"/>
                <a:gd name="T16" fmla="*/ 95 w 322"/>
                <a:gd name="T17" fmla="*/ 222 h 321"/>
                <a:gd name="T18" fmla="*/ 69 w 322"/>
                <a:gd name="T19" fmla="*/ 249 h 321"/>
                <a:gd name="T20" fmla="*/ 3 w 322"/>
                <a:gd name="T21" fmla="*/ 143 h 321"/>
                <a:gd name="T22" fmla="*/ 47 w 322"/>
                <a:gd name="T23" fmla="*/ 47 h 321"/>
                <a:gd name="T24" fmla="*/ 143 w 322"/>
                <a:gd name="T25" fmla="*/ 3 h 321"/>
                <a:gd name="T26" fmla="*/ 249 w 322"/>
                <a:gd name="T27" fmla="*/ 69 h 321"/>
                <a:gd name="T28" fmla="*/ 317 w 322"/>
                <a:gd name="T29" fmla="*/ 174 h 321"/>
                <a:gd name="T30" fmla="*/ 272 w 322"/>
                <a:gd name="T31" fmla="*/ 271 h 321"/>
                <a:gd name="T32" fmla="*/ 174 w 322"/>
                <a:gd name="T33" fmla="*/ 317 h 321"/>
                <a:gd name="T34" fmla="*/ 69 w 322"/>
                <a:gd name="T35" fmla="*/ 249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2" h="321">
                  <a:moveTo>
                    <a:pt x="95" y="222"/>
                  </a:moveTo>
                  <a:cubicBezTo>
                    <a:pt x="129" y="256"/>
                    <a:pt x="156" y="275"/>
                    <a:pt x="177" y="281"/>
                  </a:cubicBezTo>
                  <a:cubicBezTo>
                    <a:pt x="198" y="286"/>
                    <a:pt x="222" y="275"/>
                    <a:pt x="249" y="249"/>
                  </a:cubicBezTo>
                  <a:cubicBezTo>
                    <a:pt x="275" y="222"/>
                    <a:pt x="286" y="198"/>
                    <a:pt x="281" y="177"/>
                  </a:cubicBezTo>
                  <a:cubicBezTo>
                    <a:pt x="276" y="156"/>
                    <a:pt x="256" y="128"/>
                    <a:pt x="222" y="94"/>
                  </a:cubicBezTo>
                  <a:cubicBezTo>
                    <a:pt x="189" y="61"/>
                    <a:pt x="161" y="42"/>
                    <a:pt x="139" y="38"/>
                  </a:cubicBezTo>
                  <a:cubicBezTo>
                    <a:pt x="118" y="35"/>
                    <a:pt x="95" y="46"/>
                    <a:pt x="70" y="70"/>
                  </a:cubicBezTo>
                  <a:cubicBezTo>
                    <a:pt x="46" y="94"/>
                    <a:pt x="35" y="117"/>
                    <a:pt x="39" y="139"/>
                  </a:cubicBezTo>
                  <a:cubicBezTo>
                    <a:pt x="42" y="160"/>
                    <a:pt x="61" y="188"/>
                    <a:pt x="95" y="222"/>
                  </a:cubicBezTo>
                  <a:close/>
                  <a:moveTo>
                    <a:pt x="69" y="249"/>
                  </a:moveTo>
                  <a:cubicBezTo>
                    <a:pt x="28" y="209"/>
                    <a:pt x="6" y="173"/>
                    <a:pt x="3" y="143"/>
                  </a:cubicBezTo>
                  <a:cubicBezTo>
                    <a:pt x="0" y="112"/>
                    <a:pt x="15" y="80"/>
                    <a:pt x="47" y="47"/>
                  </a:cubicBezTo>
                  <a:cubicBezTo>
                    <a:pt x="80" y="14"/>
                    <a:pt x="112" y="0"/>
                    <a:pt x="143" y="3"/>
                  </a:cubicBezTo>
                  <a:cubicBezTo>
                    <a:pt x="173" y="6"/>
                    <a:pt x="209" y="28"/>
                    <a:pt x="249" y="69"/>
                  </a:cubicBezTo>
                  <a:cubicBezTo>
                    <a:pt x="290" y="109"/>
                    <a:pt x="312" y="144"/>
                    <a:pt x="317" y="174"/>
                  </a:cubicBezTo>
                  <a:cubicBezTo>
                    <a:pt x="322" y="204"/>
                    <a:pt x="307" y="236"/>
                    <a:pt x="272" y="271"/>
                  </a:cubicBezTo>
                  <a:cubicBezTo>
                    <a:pt x="237" y="306"/>
                    <a:pt x="204" y="321"/>
                    <a:pt x="174" y="317"/>
                  </a:cubicBezTo>
                  <a:cubicBezTo>
                    <a:pt x="144" y="312"/>
                    <a:pt x="109" y="290"/>
                    <a:pt x="69" y="249"/>
                  </a:cubicBez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C2AF11BF-22BD-40A0-8D42-7A60694162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002734" y="3505201"/>
              <a:ext cx="268288" cy="269875"/>
            </a:xfrm>
            <a:custGeom>
              <a:avLst/>
              <a:gdLst>
                <a:gd name="T0" fmla="*/ 95 w 322"/>
                <a:gd name="T1" fmla="*/ 222 h 322"/>
                <a:gd name="T2" fmla="*/ 177 w 322"/>
                <a:gd name="T3" fmla="*/ 281 h 322"/>
                <a:gd name="T4" fmla="*/ 249 w 322"/>
                <a:gd name="T5" fmla="*/ 249 h 322"/>
                <a:gd name="T6" fmla="*/ 281 w 322"/>
                <a:gd name="T7" fmla="*/ 177 h 322"/>
                <a:gd name="T8" fmla="*/ 222 w 322"/>
                <a:gd name="T9" fmla="*/ 94 h 322"/>
                <a:gd name="T10" fmla="*/ 139 w 322"/>
                <a:gd name="T11" fmla="*/ 39 h 322"/>
                <a:gd name="T12" fmla="*/ 70 w 322"/>
                <a:gd name="T13" fmla="*/ 70 h 322"/>
                <a:gd name="T14" fmla="*/ 39 w 322"/>
                <a:gd name="T15" fmla="*/ 139 h 322"/>
                <a:gd name="T16" fmla="*/ 95 w 322"/>
                <a:gd name="T17" fmla="*/ 222 h 322"/>
                <a:gd name="T18" fmla="*/ 69 w 322"/>
                <a:gd name="T19" fmla="*/ 249 h 322"/>
                <a:gd name="T20" fmla="*/ 3 w 322"/>
                <a:gd name="T21" fmla="*/ 143 h 322"/>
                <a:gd name="T22" fmla="*/ 47 w 322"/>
                <a:gd name="T23" fmla="*/ 47 h 322"/>
                <a:gd name="T24" fmla="*/ 143 w 322"/>
                <a:gd name="T25" fmla="*/ 3 h 322"/>
                <a:gd name="T26" fmla="*/ 249 w 322"/>
                <a:gd name="T27" fmla="*/ 69 h 322"/>
                <a:gd name="T28" fmla="*/ 317 w 322"/>
                <a:gd name="T29" fmla="*/ 174 h 322"/>
                <a:gd name="T30" fmla="*/ 272 w 322"/>
                <a:gd name="T31" fmla="*/ 271 h 322"/>
                <a:gd name="T32" fmla="*/ 174 w 322"/>
                <a:gd name="T33" fmla="*/ 317 h 322"/>
                <a:gd name="T34" fmla="*/ 69 w 322"/>
                <a:gd name="T35" fmla="*/ 249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2" h="322">
                  <a:moveTo>
                    <a:pt x="95" y="222"/>
                  </a:moveTo>
                  <a:cubicBezTo>
                    <a:pt x="129" y="256"/>
                    <a:pt x="156" y="276"/>
                    <a:pt x="177" y="281"/>
                  </a:cubicBezTo>
                  <a:cubicBezTo>
                    <a:pt x="198" y="286"/>
                    <a:pt x="222" y="275"/>
                    <a:pt x="249" y="249"/>
                  </a:cubicBezTo>
                  <a:cubicBezTo>
                    <a:pt x="275" y="222"/>
                    <a:pt x="286" y="198"/>
                    <a:pt x="281" y="177"/>
                  </a:cubicBezTo>
                  <a:cubicBezTo>
                    <a:pt x="276" y="156"/>
                    <a:pt x="256" y="128"/>
                    <a:pt x="222" y="94"/>
                  </a:cubicBezTo>
                  <a:cubicBezTo>
                    <a:pt x="189" y="61"/>
                    <a:pt x="161" y="42"/>
                    <a:pt x="139" y="39"/>
                  </a:cubicBezTo>
                  <a:cubicBezTo>
                    <a:pt x="118" y="35"/>
                    <a:pt x="95" y="46"/>
                    <a:pt x="70" y="70"/>
                  </a:cubicBezTo>
                  <a:cubicBezTo>
                    <a:pt x="46" y="94"/>
                    <a:pt x="35" y="117"/>
                    <a:pt x="39" y="139"/>
                  </a:cubicBezTo>
                  <a:cubicBezTo>
                    <a:pt x="42" y="160"/>
                    <a:pt x="61" y="188"/>
                    <a:pt x="95" y="222"/>
                  </a:cubicBezTo>
                  <a:close/>
                  <a:moveTo>
                    <a:pt x="69" y="249"/>
                  </a:moveTo>
                  <a:cubicBezTo>
                    <a:pt x="28" y="209"/>
                    <a:pt x="6" y="173"/>
                    <a:pt x="3" y="143"/>
                  </a:cubicBezTo>
                  <a:cubicBezTo>
                    <a:pt x="0" y="112"/>
                    <a:pt x="14" y="80"/>
                    <a:pt x="47" y="47"/>
                  </a:cubicBezTo>
                  <a:cubicBezTo>
                    <a:pt x="80" y="14"/>
                    <a:pt x="112" y="0"/>
                    <a:pt x="143" y="3"/>
                  </a:cubicBezTo>
                  <a:cubicBezTo>
                    <a:pt x="173" y="6"/>
                    <a:pt x="209" y="28"/>
                    <a:pt x="249" y="69"/>
                  </a:cubicBezTo>
                  <a:cubicBezTo>
                    <a:pt x="290" y="109"/>
                    <a:pt x="312" y="144"/>
                    <a:pt x="317" y="174"/>
                  </a:cubicBezTo>
                  <a:cubicBezTo>
                    <a:pt x="322" y="204"/>
                    <a:pt x="307" y="236"/>
                    <a:pt x="272" y="271"/>
                  </a:cubicBezTo>
                  <a:cubicBezTo>
                    <a:pt x="237" y="306"/>
                    <a:pt x="204" y="322"/>
                    <a:pt x="174" y="317"/>
                  </a:cubicBezTo>
                  <a:cubicBezTo>
                    <a:pt x="144" y="312"/>
                    <a:pt x="109" y="290"/>
                    <a:pt x="69" y="249"/>
                  </a:cubicBez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2F1613D4-08F7-4CFA-802D-D40C3C0414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174184" y="3327401"/>
              <a:ext cx="201613" cy="273050"/>
            </a:xfrm>
            <a:custGeom>
              <a:avLst/>
              <a:gdLst>
                <a:gd name="T0" fmla="*/ 215 w 241"/>
                <a:gd name="T1" fmla="*/ 327 h 327"/>
                <a:gd name="T2" fmla="*/ 0 w 241"/>
                <a:gd name="T3" fmla="*/ 111 h 327"/>
                <a:gd name="T4" fmla="*/ 25 w 241"/>
                <a:gd name="T5" fmla="*/ 86 h 327"/>
                <a:gd name="T6" fmla="*/ 56 w 241"/>
                <a:gd name="T7" fmla="*/ 117 h 327"/>
                <a:gd name="T8" fmla="*/ 74 w 241"/>
                <a:gd name="T9" fmla="*/ 57 h 327"/>
                <a:gd name="T10" fmla="*/ 102 w 241"/>
                <a:gd name="T11" fmla="*/ 0 h 327"/>
                <a:gd name="T12" fmla="*/ 128 w 241"/>
                <a:gd name="T13" fmla="*/ 26 h 327"/>
                <a:gd name="T14" fmla="*/ 101 w 241"/>
                <a:gd name="T15" fmla="*/ 77 h 327"/>
                <a:gd name="T16" fmla="*/ 84 w 241"/>
                <a:gd name="T17" fmla="*/ 122 h 327"/>
                <a:gd name="T18" fmla="*/ 79 w 241"/>
                <a:gd name="T19" fmla="*/ 140 h 327"/>
                <a:gd name="T20" fmla="*/ 241 w 241"/>
                <a:gd name="T21" fmla="*/ 302 h 327"/>
                <a:gd name="T22" fmla="*/ 215 w 241"/>
                <a:gd name="T23" fmla="*/ 327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1" h="327">
                  <a:moveTo>
                    <a:pt x="215" y="327"/>
                  </a:moveTo>
                  <a:lnTo>
                    <a:pt x="0" y="111"/>
                  </a:lnTo>
                  <a:lnTo>
                    <a:pt x="25" y="86"/>
                  </a:lnTo>
                  <a:lnTo>
                    <a:pt x="56" y="117"/>
                  </a:lnTo>
                  <a:cubicBezTo>
                    <a:pt x="59" y="99"/>
                    <a:pt x="65" y="79"/>
                    <a:pt x="74" y="57"/>
                  </a:cubicBezTo>
                  <a:cubicBezTo>
                    <a:pt x="82" y="34"/>
                    <a:pt x="92" y="16"/>
                    <a:pt x="102" y="0"/>
                  </a:cubicBezTo>
                  <a:lnTo>
                    <a:pt x="128" y="26"/>
                  </a:lnTo>
                  <a:cubicBezTo>
                    <a:pt x="118" y="41"/>
                    <a:pt x="110" y="58"/>
                    <a:pt x="101" y="77"/>
                  </a:cubicBezTo>
                  <a:cubicBezTo>
                    <a:pt x="93" y="96"/>
                    <a:pt x="87" y="111"/>
                    <a:pt x="84" y="122"/>
                  </a:cubicBezTo>
                  <a:lnTo>
                    <a:pt x="79" y="140"/>
                  </a:lnTo>
                  <a:lnTo>
                    <a:pt x="241" y="302"/>
                  </a:lnTo>
                  <a:lnTo>
                    <a:pt x="215" y="327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E5E2750B-53C4-4484-A84F-F119B1C49AD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321822" y="3092451"/>
              <a:ext cx="288925" cy="363538"/>
            </a:xfrm>
            <a:custGeom>
              <a:avLst/>
              <a:gdLst>
                <a:gd name="T0" fmla="*/ 214 w 347"/>
                <a:gd name="T1" fmla="*/ 388 h 433"/>
                <a:gd name="T2" fmla="*/ 238 w 347"/>
                <a:gd name="T3" fmla="*/ 371 h 433"/>
                <a:gd name="T4" fmla="*/ 262 w 347"/>
                <a:gd name="T5" fmla="*/ 337 h 433"/>
                <a:gd name="T6" fmla="*/ 279 w 347"/>
                <a:gd name="T7" fmla="*/ 301 h 433"/>
                <a:gd name="T8" fmla="*/ 284 w 347"/>
                <a:gd name="T9" fmla="*/ 288 h 433"/>
                <a:gd name="T10" fmla="*/ 129 w 347"/>
                <a:gd name="T11" fmla="*/ 133 h 433"/>
                <a:gd name="T12" fmla="*/ 71 w 347"/>
                <a:gd name="T13" fmla="*/ 182 h 433"/>
                <a:gd name="T14" fmla="*/ 43 w 347"/>
                <a:gd name="T15" fmla="*/ 255 h 433"/>
                <a:gd name="T16" fmla="*/ 98 w 347"/>
                <a:gd name="T17" fmla="*/ 338 h 433"/>
                <a:gd name="T18" fmla="*/ 187 w 347"/>
                <a:gd name="T19" fmla="*/ 393 h 433"/>
                <a:gd name="T20" fmla="*/ 214 w 347"/>
                <a:gd name="T21" fmla="*/ 388 h 433"/>
                <a:gd name="T22" fmla="*/ 48 w 347"/>
                <a:gd name="T23" fmla="*/ 0 h 433"/>
                <a:gd name="T24" fmla="*/ 347 w 347"/>
                <a:gd name="T25" fmla="*/ 299 h 433"/>
                <a:gd name="T26" fmla="*/ 321 w 347"/>
                <a:gd name="T27" fmla="*/ 325 h 433"/>
                <a:gd name="T28" fmla="*/ 305 w 347"/>
                <a:gd name="T29" fmla="*/ 309 h 433"/>
                <a:gd name="T30" fmla="*/ 257 w 347"/>
                <a:gd name="T31" fmla="*/ 398 h 433"/>
                <a:gd name="T32" fmla="*/ 225 w 347"/>
                <a:gd name="T33" fmla="*/ 422 h 433"/>
                <a:gd name="T34" fmla="*/ 187 w 347"/>
                <a:gd name="T35" fmla="*/ 432 h 433"/>
                <a:gd name="T36" fmla="*/ 77 w 347"/>
                <a:gd name="T37" fmla="*/ 370 h 433"/>
                <a:gd name="T38" fmla="*/ 5 w 347"/>
                <a:gd name="T39" fmla="*/ 257 h 433"/>
                <a:gd name="T40" fmla="*/ 47 w 347"/>
                <a:gd name="T41" fmla="*/ 160 h 433"/>
                <a:gd name="T42" fmla="*/ 107 w 347"/>
                <a:gd name="T43" fmla="*/ 111 h 433"/>
                <a:gd name="T44" fmla="*/ 22 w 347"/>
                <a:gd name="T45" fmla="*/ 26 h 433"/>
                <a:gd name="T46" fmla="*/ 48 w 347"/>
                <a:gd name="T47" fmla="*/ 0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7" h="433">
                  <a:moveTo>
                    <a:pt x="214" y="388"/>
                  </a:moveTo>
                  <a:cubicBezTo>
                    <a:pt x="221" y="385"/>
                    <a:pt x="229" y="379"/>
                    <a:pt x="238" y="371"/>
                  </a:cubicBezTo>
                  <a:cubicBezTo>
                    <a:pt x="246" y="362"/>
                    <a:pt x="254" y="351"/>
                    <a:pt x="262" y="337"/>
                  </a:cubicBezTo>
                  <a:cubicBezTo>
                    <a:pt x="270" y="322"/>
                    <a:pt x="276" y="311"/>
                    <a:pt x="279" y="301"/>
                  </a:cubicBezTo>
                  <a:lnTo>
                    <a:pt x="284" y="288"/>
                  </a:lnTo>
                  <a:lnTo>
                    <a:pt x="129" y="133"/>
                  </a:lnTo>
                  <a:cubicBezTo>
                    <a:pt x="103" y="153"/>
                    <a:pt x="83" y="169"/>
                    <a:pt x="71" y="182"/>
                  </a:cubicBezTo>
                  <a:cubicBezTo>
                    <a:pt x="46" y="206"/>
                    <a:pt x="37" y="230"/>
                    <a:pt x="43" y="255"/>
                  </a:cubicBezTo>
                  <a:cubicBezTo>
                    <a:pt x="48" y="279"/>
                    <a:pt x="67" y="307"/>
                    <a:pt x="98" y="338"/>
                  </a:cubicBezTo>
                  <a:cubicBezTo>
                    <a:pt x="135" y="375"/>
                    <a:pt x="164" y="393"/>
                    <a:pt x="187" y="393"/>
                  </a:cubicBezTo>
                  <a:cubicBezTo>
                    <a:pt x="198" y="393"/>
                    <a:pt x="207" y="392"/>
                    <a:pt x="214" y="388"/>
                  </a:cubicBezTo>
                  <a:close/>
                  <a:moveTo>
                    <a:pt x="48" y="0"/>
                  </a:moveTo>
                  <a:lnTo>
                    <a:pt x="347" y="299"/>
                  </a:lnTo>
                  <a:lnTo>
                    <a:pt x="321" y="325"/>
                  </a:lnTo>
                  <a:lnTo>
                    <a:pt x="305" y="309"/>
                  </a:lnTo>
                  <a:cubicBezTo>
                    <a:pt x="296" y="345"/>
                    <a:pt x="280" y="375"/>
                    <a:pt x="257" y="398"/>
                  </a:cubicBezTo>
                  <a:cubicBezTo>
                    <a:pt x="246" y="409"/>
                    <a:pt x="235" y="417"/>
                    <a:pt x="225" y="422"/>
                  </a:cubicBezTo>
                  <a:cubicBezTo>
                    <a:pt x="215" y="428"/>
                    <a:pt x="202" y="431"/>
                    <a:pt x="187" y="432"/>
                  </a:cubicBezTo>
                  <a:cubicBezTo>
                    <a:pt x="156" y="433"/>
                    <a:pt x="119" y="413"/>
                    <a:pt x="77" y="370"/>
                  </a:cubicBezTo>
                  <a:cubicBezTo>
                    <a:pt x="34" y="327"/>
                    <a:pt x="10" y="290"/>
                    <a:pt x="5" y="257"/>
                  </a:cubicBezTo>
                  <a:cubicBezTo>
                    <a:pt x="0" y="225"/>
                    <a:pt x="14" y="192"/>
                    <a:pt x="47" y="160"/>
                  </a:cubicBezTo>
                  <a:cubicBezTo>
                    <a:pt x="60" y="147"/>
                    <a:pt x="80" y="131"/>
                    <a:pt x="107" y="111"/>
                  </a:cubicBezTo>
                  <a:lnTo>
                    <a:pt x="22" y="26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6824DEA5-6149-467A-88E7-E9BE189A4A1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980634" y="2474914"/>
              <a:ext cx="371475" cy="398463"/>
            </a:xfrm>
            <a:custGeom>
              <a:avLst/>
              <a:gdLst>
                <a:gd name="T0" fmla="*/ 252 w 444"/>
                <a:gd name="T1" fmla="*/ 412 h 476"/>
                <a:gd name="T2" fmla="*/ 301 w 444"/>
                <a:gd name="T3" fmla="*/ 435 h 476"/>
                <a:gd name="T4" fmla="*/ 361 w 444"/>
                <a:gd name="T5" fmla="*/ 395 h 476"/>
                <a:gd name="T6" fmla="*/ 403 w 444"/>
                <a:gd name="T7" fmla="*/ 331 h 476"/>
                <a:gd name="T8" fmla="*/ 384 w 444"/>
                <a:gd name="T9" fmla="*/ 280 h 476"/>
                <a:gd name="T10" fmla="*/ 340 w 444"/>
                <a:gd name="T11" fmla="*/ 259 h 476"/>
                <a:gd name="T12" fmla="*/ 289 w 444"/>
                <a:gd name="T13" fmla="*/ 296 h 476"/>
                <a:gd name="T14" fmla="*/ 238 w 444"/>
                <a:gd name="T15" fmla="*/ 343 h 476"/>
                <a:gd name="T16" fmla="*/ 236 w 444"/>
                <a:gd name="T17" fmla="*/ 385 h 476"/>
                <a:gd name="T18" fmla="*/ 252 w 444"/>
                <a:gd name="T19" fmla="*/ 412 h 476"/>
                <a:gd name="T20" fmla="*/ 75 w 444"/>
                <a:gd name="T21" fmla="*/ 228 h 476"/>
                <a:gd name="T22" fmla="*/ 126 w 444"/>
                <a:gd name="T23" fmla="*/ 255 h 476"/>
                <a:gd name="T24" fmla="*/ 178 w 444"/>
                <a:gd name="T25" fmla="*/ 226 h 476"/>
                <a:gd name="T26" fmla="*/ 208 w 444"/>
                <a:gd name="T27" fmla="*/ 174 h 476"/>
                <a:gd name="T28" fmla="*/ 180 w 444"/>
                <a:gd name="T29" fmla="*/ 123 h 476"/>
                <a:gd name="T30" fmla="*/ 128 w 444"/>
                <a:gd name="T31" fmla="*/ 95 h 476"/>
                <a:gd name="T32" fmla="*/ 76 w 444"/>
                <a:gd name="T33" fmla="*/ 124 h 476"/>
                <a:gd name="T34" fmla="*/ 47 w 444"/>
                <a:gd name="T35" fmla="*/ 176 h 476"/>
                <a:gd name="T36" fmla="*/ 75 w 444"/>
                <a:gd name="T37" fmla="*/ 228 h 476"/>
                <a:gd name="T38" fmla="*/ 409 w 444"/>
                <a:gd name="T39" fmla="*/ 252 h 476"/>
                <a:gd name="T40" fmla="*/ 439 w 444"/>
                <a:gd name="T41" fmla="*/ 329 h 476"/>
                <a:gd name="T42" fmla="*/ 382 w 444"/>
                <a:gd name="T43" fmla="*/ 418 h 476"/>
                <a:gd name="T44" fmla="*/ 299 w 444"/>
                <a:gd name="T45" fmla="*/ 473 h 476"/>
                <a:gd name="T46" fmla="*/ 228 w 444"/>
                <a:gd name="T47" fmla="*/ 440 h 476"/>
                <a:gd name="T48" fmla="*/ 207 w 444"/>
                <a:gd name="T49" fmla="*/ 403 h 476"/>
                <a:gd name="T50" fmla="*/ 209 w 444"/>
                <a:gd name="T51" fmla="*/ 350 h 476"/>
                <a:gd name="T52" fmla="*/ 169 w 444"/>
                <a:gd name="T53" fmla="*/ 332 h 476"/>
                <a:gd name="T54" fmla="*/ 152 w 444"/>
                <a:gd name="T55" fmla="*/ 294 h 476"/>
                <a:gd name="T56" fmla="*/ 149 w 444"/>
                <a:gd name="T57" fmla="*/ 284 h 476"/>
                <a:gd name="T58" fmla="*/ 49 w 444"/>
                <a:gd name="T59" fmla="*/ 255 h 476"/>
                <a:gd name="T60" fmla="*/ 53 w 444"/>
                <a:gd name="T61" fmla="*/ 103 h 476"/>
                <a:gd name="T62" fmla="*/ 96 w 444"/>
                <a:gd name="T63" fmla="*/ 69 h 476"/>
                <a:gd name="T64" fmla="*/ 104 w 444"/>
                <a:gd name="T65" fmla="*/ 64 h 476"/>
                <a:gd name="T66" fmla="*/ 165 w 444"/>
                <a:gd name="T67" fmla="*/ 0 h 476"/>
                <a:gd name="T68" fmla="*/ 188 w 444"/>
                <a:gd name="T69" fmla="*/ 23 h 476"/>
                <a:gd name="T70" fmla="*/ 144 w 444"/>
                <a:gd name="T71" fmla="*/ 65 h 476"/>
                <a:gd name="T72" fmla="*/ 211 w 444"/>
                <a:gd name="T73" fmla="*/ 101 h 476"/>
                <a:gd name="T74" fmla="*/ 243 w 444"/>
                <a:gd name="T75" fmla="*/ 172 h 476"/>
                <a:gd name="T76" fmla="*/ 197 w 444"/>
                <a:gd name="T77" fmla="*/ 250 h 476"/>
                <a:gd name="T78" fmla="*/ 174 w 444"/>
                <a:gd name="T79" fmla="*/ 270 h 476"/>
                <a:gd name="T80" fmla="*/ 192 w 444"/>
                <a:gd name="T81" fmla="*/ 305 h 476"/>
                <a:gd name="T82" fmla="*/ 218 w 444"/>
                <a:gd name="T83" fmla="*/ 315 h 476"/>
                <a:gd name="T84" fmla="*/ 271 w 444"/>
                <a:gd name="T85" fmla="*/ 268 h 476"/>
                <a:gd name="T86" fmla="*/ 343 w 444"/>
                <a:gd name="T87" fmla="*/ 221 h 476"/>
                <a:gd name="T88" fmla="*/ 409 w 444"/>
                <a:gd name="T89" fmla="*/ 252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44" h="476">
                  <a:moveTo>
                    <a:pt x="252" y="412"/>
                  </a:moveTo>
                  <a:cubicBezTo>
                    <a:pt x="270" y="429"/>
                    <a:pt x="286" y="437"/>
                    <a:pt x="301" y="435"/>
                  </a:cubicBezTo>
                  <a:cubicBezTo>
                    <a:pt x="316" y="433"/>
                    <a:pt x="336" y="419"/>
                    <a:pt x="361" y="395"/>
                  </a:cubicBezTo>
                  <a:cubicBezTo>
                    <a:pt x="386" y="370"/>
                    <a:pt x="400" y="349"/>
                    <a:pt x="403" y="331"/>
                  </a:cubicBezTo>
                  <a:cubicBezTo>
                    <a:pt x="407" y="313"/>
                    <a:pt x="401" y="296"/>
                    <a:pt x="384" y="280"/>
                  </a:cubicBezTo>
                  <a:cubicBezTo>
                    <a:pt x="368" y="263"/>
                    <a:pt x="353" y="256"/>
                    <a:pt x="340" y="259"/>
                  </a:cubicBezTo>
                  <a:cubicBezTo>
                    <a:pt x="328" y="262"/>
                    <a:pt x="310" y="275"/>
                    <a:pt x="289" y="296"/>
                  </a:cubicBezTo>
                  <a:lnTo>
                    <a:pt x="238" y="343"/>
                  </a:lnTo>
                  <a:cubicBezTo>
                    <a:pt x="235" y="362"/>
                    <a:pt x="234" y="375"/>
                    <a:pt x="236" y="385"/>
                  </a:cubicBezTo>
                  <a:cubicBezTo>
                    <a:pt x="238" y="394"/>
                    <a:pt x="244" y="403"/>
                    <a:pt x="252" y="412"/>
                  </a:cubicBezTo>
                  <a:close/>
                  <a:moveTo>
                    <a:pt x="75" y="228"/>
                  </a:moveTo>
                  <a:cubicBezTo>
                    <a:pt x="93" y="247"/>
                    <a:pt x="110" y="256"/>
                    <a:pt x="126" y="255"/>
                  </a:cubicBezTo>
                  <a:cubicBezTo>
                    <a:pt x="142" y="255"/>
                    <a:pt x="159" y="245"/>
                    <a:pt x="178" y="226"/>
                  </a:cubicBezTo>
                  <a:cubicBezTo>
                    <a:pt x="197" y="207"/>
                    <a:pt x="207" y="190"/>
                    <a:pt x="208" y="174"/>
                  </a:cubicBezTo>
                  <a:cubicBezTo>
                    <a:pt x="208" y="159"/>
                    <a:pt x="199" y="141"/>
                    <a:pt x="180" y="123"/>
                  </a:cubicBezTo>
                  <a:cubicBezTo>
                    <a:pt x="161" y="104"/>
                    <a:pt x="144" y="94"/>
                    <a:pt x="128" y="95"/>
                  </a:cubicBezTo>
                  <a:cubicBezTo>
                    <a:pt x="113" y="95"/>
                    <a:pt x="95" y="105"/>
                    <a:pt x="76" y="124"/>
                  </a:cubicBezTo>
                  <a:cubicBezTo>
                    <a:pt x="57" y="143"/>
                    <a:pt x="47" y="160"/>
                    <a:pt x="47" y="176"/>
                  </a:cubicBezTo>
                  <a:cubicBezTo>
                    <a:pt x="47" y="192"/>
                    <a:pt x="56" y="210"/>
                    <a:pt x="75" y="228"/>
                  </a:cubicBezTo>
                  <a:close/>
                  <a:moveTo>
                    <a:pt x="409" y="252"/>
                  </a:moveTo>
                  <a:cubicBezTo>
                    <a:pt x="434" y="277"/>
                    <a:pt x="444" y="302"/>
                    <a:pt x="439" y="329"/>
                  </a:cubicBezTo>
                  <a:cubicBezTo>
                    <a:pt x="434" y="356"/>
                    <a:pt x="415" y="385"/>
                    <a:pt x="382" y="418"/>
                  </a:cubicBezTo>
                  <a:cubicBezTo>
                    <a:pt x="349" y="451"/>
                    <a:pt x="322" y="470"/>
                    <a:pt x="299" y="473"/>
                  </a:cubicBezTo>
                  <a:cubicBezTo>
                    <a:pt x="277" y="476"/>
                    <a:pt x="254" y="465"/>
                    <a:pt x="228" y="440"/>
                  </a:cubicBezTo>
                  <a:cubicBezTo>
                    <a:pt x="216" y="427"/>
                    <a:pt x="209" y="415"/>
                    <a:pt x="207" y="403"/>
                  </a:cubicBezTo>
                  <a:cubicBezTo>
                    <a:pt x="205" y="390"/>
                    <a:pt x="205" y="373"/>
                    <a:pt x="209" y="350"/>
                  </a:cubicBezTo>
                  <a:cubicBezTo>
                    <a:pt x="197" y="353"/>
                    <a:pt x="184" y="347"/>
                    <a:pt x="169" y="332"/>
                  </a:cubicBezTo>
                  <a:cubicBezTo>
                    <a:pt x="164" y="327"/>
                    <a:pt x="159" y="315"/>
                    <a:pt x="152" y="294"/>
                  </a:cubicBezTo>
                  <a:lnTo>
                    <a:pt x="149" y="284"/>
                  </a:lnTo>
                  <a:cubicBezTo>
                    <a:pt x="116" y="298"/>
                    <a:pt x="82" y="288"/>
                    <a:pt x="49" y="255"/>
                  </a:cubicBezTo>
                  <a:cubicBezTo>
                    <a:pt x="0" y="206"/>
                    <a:pt x="1" y="155"/>
                    <a:pt x="53" y="103"/>
                  </a:cubicBezTo>
                  <a:cubicBezTo>
                    <a:pt x="68" y="89"/>
                    <a:pt x="82" y="77"/>
                    <a:pt x="96" y="69"/>
                  </a:cubicBezTo>
                  <a:lnTo>
                    <a:pt x="104" y="64"/>
                  </a:lnTo>
                  <a:lnTo>
                    <a:pt x="165" y="0"/>
                  </a:lnTo>
                  <a:lnTo>
                    <a:pt x="188" y="23"/>
                  </a:lnTo>
                  <a:lnTo>
                    <a:pt x="144" y="65"/>
                  </a:lnTo>
                  <a:cubicBezTo>
                    <a:pt x="165" y="65"/>
                    <a:pt x="187" y="77"/>
                    <a:pt x="211" y="101"/>
                  </a:cubicBezTo>
                  <a:cubicBezTo>
                    <a:pt x="235" y="124"/>
                    <a:pt x="245" y="148"/>
                    <a:pt x="243" y="172"/>
                  </a:cubicBezTo>
                  <a:cubicBezTo>
                    <a:pt x="241" y="196"/>
                    <a:pt x="225" y="222"/>
                    <a:pt x="197" y="250"/>
                  </a:cubicBezTo>
                  <a:cubicBezTo>
                    <a:pt x="189" y="258"/>
                    <a:pt x="181" y="265"/>
                    <a:pt x="174" y="270"/>
                  </a:cubicBezTo>
                  <a:cubicBezTo>
                    <a:pt x="182" y="290"/>
                    <a:pt x="188" y="302"/>
                    <a:pt x="192" y="305"/>
                  </a:cubicBezTo>
                  <a:cubicBezTo>
                    <a:pt x="201" y="315"/>
                    <a:pt x="210" y="318"/>
                    <a:pt x="218" y="315"/>
                  </a:cubicBezTo>
                  <a:cubicBezTo>
                    <a:pt x="225" y="311"/>
                    <a:pt x="243" y="295"/>
                    <a:pt x="271" y="268"/>
                  </a:cubicBezTo>
                  <a:cubicBezTo>
                    <a:pt x="299" y="240"/>
                    <a:pt x="323" y="224"/>
                    <a:pt x="343" y="221"/>
                  </a:cubicBezTo>
                  <a:cubicBezTo>
                    <a:pt x="363" y="218"/>
                    <a:pt x="385" y="228"/>
                    <a:pt x="409" y="252"/>
                  </a:cubicBezTo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8ED25FA9-2878-453E-BF8B-14A456C1D51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171134" y="2330451"/>
              <a:ext cx="296863" cy="261938"/>
            </a:xfrm>
            <a:custGeom>
              <a:avLst/>
              <a:gdLst>
                <a:gd name="T0" fmla="*/ 98 w 354"/>
                <a:gd name="T1" fmla="*/ 205 h 314"/>
                <a:gd name="T2" fmla="*/ 220 w 354"/>
                <a:gd name="T3" fmla="*/ 84 h 314"/>
                <a:gd name="T4" fmla="*/ 145 w 354"/>
                <a:gd name="T5" fmla="*/ 37 h 314"/>
                <a:gd name="T6" fmla="*/ 82 w 354"/>
                <a:gd name="T7" fmla="*/ 64 h 314"/>
                <a:gd name="T8" fmla="*/ 54 w 354"/>
                <a:gd name="T9" fmla="*/ 129 h 314"/>
                <a:gd name="T10" fmla="*/ 98 w 354"/>
                <a:gd name="T11" fmla="*/ 205 h 314"/>
                <a:gd name="T12" fmla="*/ 321 w 354"/>
                <a:gd name="T13" fmla="*/ 176 h 314"/>
                <a:gd name="T14" fmla="*/ 332 w 354"/>
                <a:gd name="T15" fmla="*/ 162 h 314"/>
                <a:gd name="T16" fmla="*/ 354 w 354"/>
                <a:gd name="T17" fmla="*/ 182 h 314"/>
                <a:gd name="T18" fmla="*/ 278 w 354"/>
                <a:gd name="T19" fmla="*/ 271 h 314"/>
                <a:gd name="T20" fmla="*/ 185 w 354"/>
                <a:gd name="T21" fmla="*/ 308 h 314"/>
                <a:gd name="T22" fmla="*/ 83 w 354"/>
                <a:gd name="T23" fmla="*/ 243 h 314"/>
                <a:gd name="T24" fmla="*/ 59 w 354"/>
                <a:gd name="T25" fmla="*/ 41 h 314"/>
                <a:gd name="T26" fmla="*/ 147 w 354"/>
                <a:gd name="T27" fmla="*/ 2 h 314"/>
                <a:gd name="T28" fmla="*/ 246 w 354"/>
                <a:gd name="T29" fmla="*/ 59 h 314"/>
                <a:gd name="T30" fmla="*/ 266 w 354"/>
                <a:gd name="T31" fmla="*/ 80 h 314"/>
                <a:gd name="T32" fmla="*/ 120 w 354"/>
                <a:gd name="T33" fmla="*/ 227 h 314"/>
                <a:gd name="T34" fmla="*/ 192 w 354"/>
                <a:gd name="T35" fmla="*/ 272 h 314"/>
                <a:gd name="T36" fmla="*/ 258 w 354"/>
                <a:gd name="T37" fmla="*/ 245 h 314"/>
                <a:gd name="T38" fmla="*/ 321 w 354"/>
                <a:gd name="T39" fmla="*/ 176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4" h="314">
                  <a:moveTo>
                    <a:pt x="98" y="205"/>
                  </a:moveTo>
                  <a:lnTo>
                    <a:pt x="220" y="84"/>
                  </a:lnTo>
                  <a:cubicBezTo>
                    <a:pt x="191" y="55"/>
                    <a:pt x="166" y="40"/>
                    <a:pt x="145" y="37"/>
                  </a:cubicBezTo>
                  <a:cubicBezTo>
                    <a:pt x="123" y="34"/>
                    <a:pt x="102" y="43"/>
                    <a:pt x="82" y="64"/>
                  </a:cubicBezTo>
                  <a:cubicBezTo>
                    <a:pt x="61" y="84"/>
                    <a:pt x="52" y="106"/>
                    <a:pt x="54" y="129"/>
                  </a:cubicBezTo>
                  <a:cubicBezTo>
                    <a:pt x="56" y="152"/>
                    <a:pt x="70" y="178"/>
                    <a:pt x="98" y="205"/>
                  </a:cubicBezTo>
                  <a:close/>
                  <a:moveTo>
                    <a:pt x="321" y="176"/>
                  </a:moveTo>
                  <a:lnTo>
                    <a:pt x="332" y="162"/>
                  </a:lnTo>
                  <a:lnTo>
                    <a:pt x="354" y="182"/>
                  </a:lnTo>
                  <a:cubicBezTo>
                    <a:pt x="326" y="219"/>
                    <a:pt x="301" y="248"/>
                    <a:pt x="278" y="271"/>
                  </a:cubicBezTo>
                  <a:cubicBezTo>
                    <a:pt x="247" y="301"/>
                    <a:pt x="216" y="314"/>
                    <a:pt x="185" y="308"/>
                  </a:cubicBezTo>
                  <a:cubicBezTo>
                    <a:pt x="155" y="303"/>
                    <a:pt x="121" y="281"/>
                    <a:pt x="83" y="243"/>
                  </a:cubicBezTo>
                  <a:cubicBezTo>
                    <a:pt x="8" y="168"/>
                    <a:pt x="0" y="101"/>
                    <a:pt x="59" y="41"/>
                  </a:cubicBezTo>
                  <a:cubicBezTo>
                    <a:pt x="88" y="13"/>
                    <a:pt x="117" y="0"/>
                    <a:pt x="147" y="2"/>
                  </a:cubicBezTo>
                  <a:cubicBezTo>
                    <a:pt x="178" y="4"/>
                    <a:pt x="211" y="23"/>
                    <a:pt x="246" y="59"/>
                  </a:cubicBezTo>
                  <a:lnTo>
                    <a:pt x="266" y="80"/>
                  </a:lnTo>
                  <a:lnTo>
                    <a:pt x="120" y="227"/>
                  </a:lnTo>
                  <a:cubicBezTo>
                    <a:pt x="146" y="253"/>
                    <a:pt x="170" y="268"/>
                    <a:pt x="192" y="272"/>
                  </a:cubicBezTo>
                  <a:cubicBezTo>
                    <a:pt x="214" y="276"/>
                    <a:pt x="236" y="267"/>
                    <a:pt x="258" y="245"/>
                  </a:cubicBezTo>
                  <a:cubicBezTo>
                    <a:pt x="280" y="223"/>
                    <a:pt x="301" y="200"/>
                    <a:pt x="321" y="176"/>
                  </a:cubicBez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D23F2A68-F963-4B04-801F-6D6C4E14E9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5759" y="2154239"/>
              <a:ext cx="201613" cy="273050"/>
            </a:xfrm>
            <a:custGeom>
              <a:avLst/>
              <a:gdLst>
                <a:gd name="T0" fmla="*/ 215 w 241"/>
                <a:gd name="T1" fmla="*/ 327 h 327"/>
                <a:gd name="T2" fmla="*/ 0 w 241"/>
                <a:gd name="T3" fmla="*/ 112 h 327"/>
                <a:gd name="T4" fmla="*/ 25 w 241"/>
                <a:gd name="T5" fmla="*/ 86 h 327"/>
                <a:gd name="T6" fmla="*/ 56 w 241"/>
                <a:gd name="T7" fmla="*/ 117 h 327"/>
                <a:gd name="T8" fmla="*/ 74 w 241"/>
                <a:gd name="T9" fmla="*/ 57 h 327"/>
                <a:gd name="T10" fmla="*/ 102 w 241"/>
                <a:gd name="T11" fmla="*/ 0 h 327"/>
                <a:gd name="T12" fmla="*/ 128 w 241"/>
                <a:gd name="T13" fmla="*/ 26 h 327"/>
                <a:gd name="T14" fmla="*/ 101 w 241"/>
                <a:gd name="T15" fmla="*/ 77 h 327"/>
                <a:gd name="T16" fmla="*/ 84 w 241"/>
                <a:gd name="T17" fmla="*/ 122 h 327"/>
                <a:gd name="T18" fmla="*/ 79 w 241"/>
                <a:gd name="T19" fmla="*/ 140 h 327"/>
                <a:gd name="T20" fmla="*/ 241 w 241"/>
                <a:gd name="T21" fmla="*/ 302 h 327"/>
                <a:gd name="T22" fmla="*/ 215 w 241"/>
                <a:gd name="T23" fmla="*/ 327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1" h="327">
                  <a:moveTo>
                    <a:pt x="215" y="327"/>
                  </a:moveTo>
                  <a:lnTo>
                    <a:pt x="0" y="112"/>
                  </a:lnTo>
                  <a:lnTo>
                    <a:pt x="25" y="86"/>
                  </a:lnTo>
                  <a:lnTo>
                    <a:pt x="56" y="117"/>
                  </a:lnTo>
                  <a:cubicBezTo>
                    <a:pt x="59" y="99"/>
                    <a:pt x="65" y="79"/>
                    <a:pt x="74" y="57"/>
                  </a:cubicBezTo>
                  <a:cubicBezTo>
                    <a:pt x="82" y="34"/>
                    <a:pt x="92" y="16"/>
                    <a:pt x="102" y="0"/>
                  </a:cubicBezTo>
                  <a:lnTo>
                    <a:pt x="128" y="26"/>
                  </a:lnTo>
                  <a:cubicBezTo>
                    <a:pt x="118" y="41"/>
                    <a:pt x="109" y="58"/>
                    <a:pt x="101" y="77"/>
                  </a:cubicBezTo>
                  <a:cubicBezTo>
                    <a:pt x="93" y="96"/>
                    <a:pt x="87" y="111"/>
                    <a:pt x="84" y="122"/>
                  </a:cubicBezTo>
                  <a:lnTo>
                    <a:pt x="79" y="140"/>
                  </a:lnTo>
                  <a:lnTo>
                    <a:pt x="241" y="302"/>
                  </a:lnTo>
                  <a:lnTo>
                    <a:pt x="215" y="327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id="{740707C4-B865-4DAD-A704-F98C460E07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716859" y="4857751"/>
              <a:ext cx="201613" cy="201613"/>
            </a:xfrm>
            <a:custGeom>
              <a:avLst/>
              <a:gdLst>
                <a:gd name="T0" fmla="*/ 215 w 241"/>
                <a:gd name="T1" fmla="*/ 241 h 241"/>
                <a:gd name="T2" fmla="*/ 0 w 241"/>
                <a:gd name="T3" fmla="*/ 26 h 241"/>
                <a:gd name="T4" fmla="*/ 25 w 241"/>
                <a:gd name="T5" fmla="*/ 0 h 241"/>
                <a:gd name="T6" fmla="*/ 241 w 241"/>
                <a:gd name="T7" fmla="*/ 216 h 241"/>
                <a:gd name="T8" fmla="*/ 215 w 241"/>
                <a:gd name="T9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" h="241">
                  <a:moveTo>
                    <a:pt x="215" y="241"/>
                  </a:moveTo>
                  <a:lnTo>
                    <a:pt x="0" y="26"/>
                  </a:lnTo>
                  <a:lnTo>
                    <a:pt x="25" y="0"/>
                  </a:lnTo>
                  <a:lnTo>
                    <a:pt x="241" y="216"/>
                  </a:lnTo>
                  <a:lnTo>
                    <a:pt x="215" y="241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7AD6D0A5-B9C4-412D-B1BF-0099471C6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47009" y="4787901"/>
              <a:ext cx="47625" cy="47625"/>
            </a:xfrm>
            <a:custGeom>
              <a:avLst/>
              <a:gdLst>
                <a:gd name="T0" fmla="*/ 32 w 58"/>
                <a:gd name="T1" fmla="*/ 58 h 58"/>
                <a:gd name="T2" fmla="*/ 0 w 58"/>
                <a:gd name="T3" fmla="*/ 26 h 58"/>
                <a:gd name="T4" fmla="*/ 25 w 58"/>
                <a:gd name="T5" fmla="*/ 0 h 58"/>
                <a:gd name="T6" fmla="*/ 58 w 58"/>
                <a:gd name="T7" fmla="*/ 33 h 58"/>
                <a:gd name="T8" fmla="*/ 32 w 58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8">
                  <a:moveTo>
                    <a:pt x="32" y="58"/>
                  </a:moveTo>
                  <a:lnTo>
                    <a:pt x="0" y="26"/>
                  </a:lnTo>
                  <a:lnTo>
                    <a:pt x="25" y="0"/>
                  </a:lnTo>
                  <a:lnTo>
                    <a:pt x="58" y="33"/>
                  </a:lnTo>
                  <a:lnTo>
                    <a:pt x="32" y="58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id="{D8E6A213-0BD6-4C1E-B718-7A4C9CDFB6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331222" y="4241801"/>
              <a:ext cx="238125" cy="320675"/>
            </a:xfrm>
            <a:custGeom>
              <a:avLst/>
              <a:gdLst>
                <a:gd name="T0" fmla="*/ 211 w 285"/>
                <a:gd name="T1" fmla="*/ 237 h 382"/>
                <a:gd name="T2" fmla="*/ 0 w 285"/>
                <a:gd name="T3" fmla="*/ 26 h 382"/>
                <a:gd name="T4" fmla="*/ 26 w 285"/>
                <a:gd name="T5" fmla="*/ 0 h 382"/>
                <a:gd name="T6" fmla="*/ 238 w 285"/>
                <a:gd name="T7" fmla="*/ 212 h 382"/>
                <a:gd name="T8" fmla="*/ 281 w 285"/>
                <a:gd name="T9" fmla="*/ 284 h 382"/>
                <a:gd name="T10" fmla="*/ 266 w 285"/>
                <a:gd name="T11" fmla="*/ 382 h 382"/>
                <a:gd name="T12" fmla="*/ 235 w 285"/>
                <a:gd name="T13" fmla="*/ 371 h 382"/>
                <a:gd name="T14" fmla="*/ 246 w 285"/>
                <a:gd name="T15" fmla="*/ 293 h 382"/>
                <a:gd name="T16" fmla="*/ 211 w 285"/>
                <a:gd name="T17" fmla="*/ 237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382">
                  <a:moveTo>
                    <a:pt x="211" y="237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238" y="212"/>
                  </a:lnTo>
                  <a:cubicBezTo>
                    <a:pt x="263" y="237"/>
                    <a:pt x="277" y="261"/>
                    <a:pt x="281" y="284"/>
                  </a:cubicBezTo>
                  <a:cubicBezTo>
                    <a:pt x="285" y="306"/>
                    <a:pt x="280" y="339"/>
                    <a:pt x="266" y="382"/>
                  </a:cubicBezTo>
                  <a:lnTo>
                    <a:pt x="235" y="371"/>
                  </a:lnTo>
                  <a:cubicBezTo>
                    <a:pt x="245" y="335"/>
                    <a:pt x="249" y="309"/>
                    <a:pt x="246" y="293"/>
                  </a:cubicBezTo>
                  <a:cubicBezTo>
                    <a:pt x="244" y="277"/>
                    <a:pt x="232" y="258"/>
                    <a:pt x="211" y="237"/>
                  </a:cubicBez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C2A183EF-20D5-4424-8D6E-0843EDCF90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259784" y="4173539"/>
              <a:ext cx="49213" cy="47625"/>
            </a:xfrm>
            <a:custGeom>
              <a:avLst/>
              <a:gdLst>
                <a:gd name="T0" fmla="*/ 33 w 58"/>
                <a:gd name="T1" fmla="*/ 58 h 58"/>
                <a:gd name="T2" fmla="*/ 0 w 58"/>
                <a:gd name="T3" fmla="*/ 25 h 58"/>
                <a:gd name="T4" fmla="*/ 26 w 58"/>
                <a:gd name="T5" fmla="*/ 0 h 58"/>
                <a:gd name="T6" fmla="*/ 58 w 58"/>
                <a:gd name="T7" fmla="*/ 32 h 58"/>
                <a:gd name="T8" fmla="*/ 33 w 58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8">
                  <a:moveTo>
                    <a:pt x="33" y="58"/>
                  </a:moveTo>
                  <a:lnTo>
                    <a:pt x="0" y="25"/>
                  </a:lnTo>
                  <a:lnTo>
                    <a:pt x="26" y="0"/>
                  </a:lnTo>
                  <a:lnTo>
                    <a:pt x="58" y="32"/>
                  </a:lnTo>
                  <a:lnTo>
                    <a:pt x="33" y="58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51CEC094-F2F9-49FB-999A-4BDA75E0F6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688534" y="2882901"/>
              <a:ext cx="201613" cy="203200"/>
            </a:xfrm>
            <a:custGeom>
              <a:avLst/>
              <a:gdLst>
                <a:gd name="T0" fmla="*/ 216 w 241"/>
                <a:gd name="T1" fmla="*/ 241 h 241"/>
                <a:gd name="T2" fmla="*/ 0 w 241"/>
                <a:gd name="T3" fmla="*/ 25 h 241"/>
                <a:gd name="T4" fmla="*/ 26 w 241"/>
                <a:gd name="T5" fmla="*/ 0 h 241"/>
                <a:gd name="T6" fmla="*/ 241 w 241"/>
                <a:gd name="T7" fmla="*/ 215 h 241"/>
                <a:gd name="T8" fmla="*/ 216 w 241"/>
                <a:gd name="T9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" h="241">
                  <a:moveTo>
                    <a:pt x="216" y="241"/>
                  </a:moveTo>
                  <a:lnTo>
                    <a:pt x="0" y="25"/>
                  </a:lnTo>
                  <a:lnTo>
                    <a:pt x="26" y="0"/>
                  </a:lnTo>
                  <a:lnTo>
                    <a:pt x="241" y="215"/>
                  </a:lnTo>
                  <a:lnTo>
                    <a:pt x="216" y="241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4D91E22D-C1E8-4A34-8417-FA70495114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618684" y="2813051"/>
              <a:ext cx="49213" cy="49213"/>
            </a:xfrm>
            <a:custGeom>
              <a:avLst/>
              <a:gdLst>
                <a:gd name="T0" fmla="*/ 33 w 58"/>
                <a:gd name="T1" fmla="*/ 58 h 58"/>
                <a:gd name="T2" fmla="*/ 0 w 58"/>
                <a:gd name="T3" fmla="*/ 25 h 58"/>
                <a:gd name="T4" fmla="*/ 26 w 58"/>
                <a:gd name="T5" fmla="*/ 0 h 58"/>
                <a:gd name="T6" fmla="*/ 58 w 58"/>
                <a:gd name="T7" fmla="*/ 32 h 58"/>
                <a:gd name="T8" fmla="*/ 33 w 58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8">
                  <a:moveTo>
                    <a:pt x="33" y="58"/>
                  </a:moveTo>
                  <a:lnTo>
                    <a:pt x="0" y="25"/>
                  </a:lnTo>
                  <a:lnTo>
                    <a:pt x="26" y="0"/>
                  </a:lnTo>
                  <a:lnTo>
                    <a:pt x="58" y="32"/>
                  </a:lnTo>
                  <a:lnTo>
                    <a:pt x="33" y="58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81CFFD83-471F-4251-BA62-66B12F1DB6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199334" y="5233989"/>
              <a:ext cx="338138" cy="263525"/>
            </a:xfrm>
            <a:custGeom>
              <a:avLst/>
              <a:gdLst>
                <a:gd name="T0" fmla="*/ 207 w 403"/>
                <a:gd name="T1" fmla="*/ 33 h 315"/>
                <a:gd name="T2" fmla="*/ 184 w 403"/>
                <a:gd name="T3" fmla="*/ 11 h 315"/>
                <a:gd name="T4" fmla="*/ 110 w 403"/>
                <a:gd name="T5" fmla="*/ 84 h 315"/>
                <a:gd name="T6" fmla="*/ 26 w 403"/>
                <a:gd name="T7" fmla="*/ 0 h 315"/>
                <a:gd name="T8" fmla="*/ 0 w 403"/>
                <a:gd name="T9" fmla="*/ 26 h 315"/>
                <a:gd name="T10" fmla="*/ 84 w 403"/>
                <a:gd name="T11" fmla="*/ 110 h 315"/>
                <a:gd name="T12" fmla="*/ 52 w 403"/>
                <a:gd name="T13" fmla="*/ 142 h 315"/>
                <a:gd name="T14" fmla="*/ 75 w 403"/>
                <a:gd name="T15" fmla="*/ 165 h 315"/>
                <a:gd name="T16" fmla="*/ 107 w 403"/>
                <a:gd name="T17" fmla="*/ 133 h 315"/>
                <a:gd name="T18" fmla="*/ 198 w 403"/>
                <a:gd name="T19" fmla="*/ 223 h 315"/>
                <a:gd name="T20" fmla="*/ 403 w 403"/>
                <a:gd name="T21" fmla="*/ 230 h 315"/>
                <a:gd name="T22" fmla="*/ 378 w 403"/>
                <a:gd name="T23" fmla="*/ 205 h 315"/>
                <a:gd name="T24" fmla="*/ 222 w 403"/>
                <a:gd name="T25" fmla="*/ 196 h 315"/>
                <a:gd name="T26" fmla="*/ 133 w 403"/>
                <a:gd name="T27" fmla="*/ 107 h 315"/>
                <a:gd name="T28" fmla="*/ 207 w 403"/>
                <a:gd name="T29" fmla="*/ 33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3" h="315">
                  <a:moveTo>
                    <a:pt x="207" y="33"/>
                  </a:moveTo>
                  <a:lnTo>
                    <a:pt x="184" y="11"/>
                  </a:lnTo>
                  <a:lnTo>
                    <a:pt x="110" y="84"/>
                  </a:lnTo>
                  <a:lnTo>
                    <a:pt x="26" y="0"/>
                  </a:lnTo>
                  <a:lnTo>
                    <a:pt x="0" y="26"/>
                  </a:lnTo>
                  <a:lnTo>
                    <a:pt x="84" y="110"/>
                  </a:lnTo>
                  <a:lnTo>
                    <a:pt x="52" y="142"/>
                  </a:lnTo>
                  <a:lnTo>
                    <a:pt x="75" y="165"/>
                  </a:lnTo>
                  <a:lnTo>
                    <a:pt x="107" y="133"/>
                  </a:lnTo>
                  <a:lnTo>
                    <a:pt x="198" y="223"/>
                  </a:lnTo>
                  <a:cubicBezTo>
                    <a:pt x="289" y="315"/>
                    <a:pt x="344" y="291"/>
                    <a:pt x="403" y="230"/>
                  </a:cubicBezTo>
                  <a:lnTo>
                    <a:pt x="378" y="205"/>
                  </a:lnTo>
                  <a:cubicBezTo>
                    <a:pt x="337" y="249"/>
                    <a:pt x="297" y="270"/>
                    <a:pt x="222" y="196"/>
                  </a:cubicBezTo>
                  <a:lnTo>
                    <a:pt x="133" y="107"/>
                  </a:lnTo>
                  <a:lnTo>
                    <a:pt x="207" y="33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D7FAD60B-7F3B-4A3C-8092-9D914BAE2F8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974034" y="4522789"/>
              <a:ext cx="327025" cy="280988"/>
            </a:xfrm>
            <a:custGeom>
              <a:avLst/>
              <a:gdLst>
                <a:gd name="T0" fmla="*/ 153 w 392"/>
                <a:gd name="T1" fmla="*/ 250 h 335"/>
                <a:gd name="T2" fmla="*/ 166 w 392"/>
                <a:gd name="T3" fmla="*/ 188 h 335"/>
                <a:gd name="T4" fmla="*/ 238 w 392"/>
                <a:gd name="T5" fmla="*/ 117 h 335"/>
                <a:gd name="T6" fmla="*/ 302 w 392"/>
                <a:gd name="T7" fmla="*/ 180 h 335"/>
                <a:gd name="T8" fmla="*/ 241 w 392"/>
                <a:gd name="T9" fmla="*/ 271 h 335"/>
                <a:gd name="T10" fmla="*/ 153 w 392"/>
                <a:gd name="T11" fmla="*/ 250 h 335"/>
                <a:gd name="T12" fmla="*/ 373 w 392"/>
                <a:gd name="T13" fmla="*/ 143 h 335"/>
                <a:gd name="T14" fmla="*/ 326 w 392"/>
                <a:gd name="T15" fmla="*/ 152 h 335"/>
                <a:gd name="T16" fmla="*/ 210 w 392"/>
                <a:gd name="T17" fmla="*/ 36 h 335"/>
                <a:gd name="T18" fmla="*/ 142 w 392"/>
                <a:gd name="T19" fmla="*/ 0 h 335"/>
                <a:gd name="T20" fmla="*/ 74 w 392"/>
                <a:gd name="T21" fmla="*/ 35 h 335"/>
                <a:gd name="T22" fmla="*/ 0 w 392"/>
                <a:gd name="T23" fmla="*/ 127 h 335"/>
                <a:gd name="T24" fmla="*/ 22 w 392"/>
                <a:gd name="T25" fmla="*/ 146 h 335"/>
                <a:gd name="T26" fmla="*/ 34 w 392"/>
                <a:gd name="T27" fmla="*/ 132 h 335"/>
                <a:gd name="T28" fmla="*/ 101 w 392"/>
                <a:gd name="T29" fmla="*/ 55 h 335"/>
                <a:gd name="T30" fmla="*/ 139 w 392"/>
                <a:gd name="T31" fmla="*/ 37 h 335"/>
                <a:gd name="T32" fmla="*/ 185 w 392"/>
                <a:gd name="T33" fmla="*/ 62 h 335"/>
                <a:gd name="T34" fmla="*/ 217 w 392"/>
                <a:gd name="T35" fmla="*/ 94 h 335"/>
                <a:gd name="T36" fmla="*/ 217 w 392"/>
                <a:gd name="T37" fmla="*/ 94 h 335"/>
                <a:gd name="T38" fmla="*/ 217 w 392"/>
                <a:gd name="T39" fmla="*/ 94 h 335"/>
                <a:gd name="T40" fmla="*/ 141 w 392"/>
                <a:gd name="T41" fmla="*/ 171 h 335"/>
                <a:gd name="T42" fmla="*/ 139 w 392"/>
                <a:gd name="T43" fmla="*/ 289 h 335"/>
                <a:gd name="T44" fmla="*/ 261 w 392"/>
                <a:gd name="T45" fmla="*/ 296 h 335"/>
                <a:gd name="T46" fmla="*/ 327 w 392"/>
                <a:gd name="T47" fmla="*/ 196 h 335"/>
                <a:gd name="T48" fmla="*/ 392 w 392"/>
                <a:gd name="T49" fmla="*/ 165 h 335"/>
                <a:gd name="T50" fmla="*/ 373 w 392"/>
                <a:gd name="T51" fmla="*/ 143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2" h="335">
                  <a:moveTo>
                    <a:pt x="153" y="250"/>
                  </a:moveTo>
                  <a:cubicBezTo>
                    <a:pt x="143" y="234"/>
                    <a:pt x="143" y="211"/>
                    <a:pt x="166" y="188"/>
                  </a:cubicBezTo>
                  <a:cubicBezTo>
                    <a:pt x="191" y="164"/>
                    <a:pt x="238" y="117"/>
                    <a:pt x="238" y="117"/>
                  </a:cubicBezTo>
                  <a:lnTo>
                    <a:pt x="302" y="180"/>
                  </a:lnTo>
                  <a:cubicBezTo>
                    <a:pt x="284" y="217"/>
                    <a:pt x="264" y="248"/>
                    <a:pt x="241" y="271"/>
                  </a:cubicBezTo>
                  <a:cubicBezTo>
                    <a:pt x="210" y="302"/>
                    <a:pt x="177" y="285"/>
                    <a:pt x="153" y="250"/>
                  </a:cubicBezTo>
                  <a:close/>
                  <a:moveTo>
                    <a:pt x="373" y="143"/>
                  </a:moveTo>
                  <a:cubicBezTo>
                    <a:pt x="353" y="158"/>
                    <a:pt x="337" y="161"/>
                    <a:pt x="326" y="152"/>
                  </a:cubicBezTo>
                  <a:lnTo>
                    <a:pt x="210" y="36"/>
                  </a:lnTo>
                  <a:cubicBezTo>
                    <a:pt x="187" y="13"/>
                    <a:pt x="164" y="1"/>
                    <a:pt x="142" y="0"/>
                  </a:cubicBezTo>
                  <a:cubicBezTo>
                    <a:pt x="121" y="0"/>
                    <a:pt x="98" y="11"/>
                    <a:pt x="74" y="35"/>
                  </a:cubicBezTo>
                  <a:cubicBezTo>
                    <a:pt x="50" y="59"/>
                    <a:pt x="26" y="89"/>
                    <a:pt x="0" y="127"/>
                  </a:cubicBezTo>
                  <a:lnTo>
                    <a:pt x="22" y="146"/>
                  </a:lnTo>
                  <a:lnTo>
                    <a:pt x="34" y="132"/>
                  </a:lnTo>
                  <a:cubicBezTo>
                    <a:pt x="60" y="99"/>
                    <a:pt x="82" y="73"/>
                    <a:pt x="101" y="55"/>
                  </a:cubicBezTo>
                  <a:cubicBezTo>
                    <a:pt x="112" y="43"/>
                    <a:pt x="125" y="37"/>
                    <a:pt x="139" y="37"/>
                  </a:cubicBezTo>
                  <a:cubicBezTo>
                    <a:pt x="153" y="37"/>
                    <a:pt x="169" y="45"/>
                    <a:pt x="185" y="62"/>
                  </a:cubicBezTo>
                  <a:lnTo>
                    <a:pt x="217" y="94"/>
                  </a:lnTo>
                  <a:lnTo>
                    <a:pt x="217" y="94"/>
                  </a:lnTo>
                  <a:lnTo>
                    <a:pt x="217" y="94"/>
                  </a:lnTo>
                  <a:lnTo>
                    <a:pt x="141" y="171"/>
                  </a:lnTo>
                  <a:cubicBezTo>
                    <a:pt x="95" y="217"/>
                    <a:pt x="116" y="266"/>
                    <a:pt x="139" y="289"/>
                  </a:cubicBezTo>
                  <a:cubicBezTo>
                    <a:pt x="182" y="332"/>
                    <a:pt x="223" y="335"/>
                    <a:pt x="261" y="296"/>
                  </a:cubicBezTo>
                  <a:cubicBezTo>
                    <a:pt x="291" y="267"/>
                    <a:pt x="313" y="233"/>
                    <a:pt x="327" y="196"/>
                  </a:cubicBezTo>
                  <a:cubicBezTo>
                    <a:pt x="334" y="194"/>
                    <a:pt x="372" y="185"/>
                    <a:pt x="392" y="165"/>
                  </a:cubicBezTo>
                  <a:lnTo>
                    <a:pt x="373" y="143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7A1521EE-FAE7-4761-B6D9-1A1607B81E2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875484" y="5621339"/>
              <a:ext cx="327025" cy="280988"/>
            </a:xfrm>
            <a:custGeom>
              <a:avLst/>
              <a:gdLst>
                <a:gd name="T0" fmla="*/ 153 w 391"/>
                <a:gd name="T1" fmla="*/ 250 h 335"/>
                <a:gd name="T2" fmla="*/ 166 w 391"/>
                <a:gd name="T3" fmla="*/ 189 h 335"/>
                <a:gd name="T4" fmla="*/ 238 w 391"/>
                <a:gd name="T5" fmla="*/ 117 h 335"/>
                <a:gd name="T6" fmla="*/ 301 w 391"/>
                <a:gd name="T7" fmla="*/ 181 h 335"/>
                <a:gd name="T8" fmla="*/ 241 w 391"/>
                <a:gd name="T9" fmla="*/ 271 h 335"/>
                <a:gd name="T10" fmla="*/ 153 w 391"/>
                <a:gd name="T11" fmla="*/ 250 h 335"/>
                <a:gd name="T12" fmla="*/ 372 w 391"/>
                <a:gd name="T13" fmla="*/ 143 h 335"/>
                <a:gd name="T14" fmla="*/ 325 w 391"/>
                <a:gd name="T15" fmla="*/ 152 h 335"/>
                <a:gd name="T16" fmla="*/ 210 w 391"/>
                <a:gd name="T17" fmla="*/ 37 h 335"/>
                <a:gd name="T18" fmla="*/ 142 w 391"/>
                <a:gd name="T19" fmla="*/ 1 h 335"/>
                <a:gd name="T20" fmla="*/ 74 w 391"/>
                <a:gd name="T21" fmla="*/ 36 h 335"/>
                <a:gd name="T22" fmla="*/ 0 w 391"/>
                <a:gd name="T23" fmla="*/ 128 h 335"/>
                <a:gd name="T24" fmla="*/ 22 w 391"/>
                <a:gd name="T25" fmla="*/ 147 h 335"/>
                <a:gd name="T26" fmla="*/ 34 w 391"/>
                <a:gd name="T27" fmla="*/ 132 h 335"/>
                <a:gd name="T28" fmla="*/ 100 w 391"/>
                <a:gd name="T29" fmla="*/ 56 h 335"/>
                <a:gd name="T30" fmla="*/ 139 w 391"/>
                <a:gd name="T31" fmla="*/ 38 h 335"/>
                <a:gd name="T32" fmla="*/ 184 w 391"/>
                <a:gd name="T33" fmla="*/ 62 h 335"/>
                <a:gd name="T34" fmla="*/ 217 w 391"/>
                <a:gd name="T35" fmla="*/ 95 h 335"/>
                <a:gd name="T36" fmla="*/ 217 w 391"/>
                <a:gd name="T37" fmla="*/ 95 h 335"/>
                <a:gd name="T38" fmla="*/ 217 w 391"/>
                <a:gd name="T39" fmla="*/ 95 h 335"/>
                <a:gd name="T40" fmla="*/ 140 w 391"/>
                <a:gd name="T41" fmla="*/ 171 h 335"/>
                <a:gd name="T42" fmla="*/ 138 w 391"/>
                <a:gd name="T43" fmla="*/ 289 h 335"/>
                <a:gd name="T44" fmla="*/ 260 w 391"/>
                <a:gd name="T45" fmla="*/ 297 h 335"/>
                <a:gd name="T46" fmla="*/ 327 w 391"/>
                <a:gd name="T47" fmla="*/ 196 h 335"/>
                <a:gd name="T48" fmla="*/ 391 w 391"/>
                <a:gd name="T49" fmla="*/ 165 h 335"/>
                <a:gd name="T50" fmla="*/ 372 w 391"/>
                <a:gd name="T51" fmla="*/ 143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1" h="335">
                  <a:moveTo>
                    <a:pt x="153" y="250"/>
                  </a:moveTo>
                  <a:cubicBezTo>
                    <a:pt x="142" y="235"/>
                    <a:pt x="143" y="212"/>
                    <a:pt x="166" y="189"/>
                  </a:cubicBezTo>
                  <a:cubicBezTo>
                    <a:pt x="190" y="165"/>
                    <a:pt x="238" y="117"/>
                    <a:pt x="238" y="117"/>
                  </a:cubicBezTo>
                  <a:lnTo>
                    <a:pt x="301" y="181"/>
                  </a:lnTo>
                  <a:cubicBezTo>
                    <a:pt x="284" y="218"/>
                    <a:pt x="263" y="248"/>
                    <a:pt x="241" y="271"/>
                  </a:cubicBezTo>
                  <a:cubicBezTo>
                    <a:pt x="210" y="302"/>
                    <a:pt x="176" y="285"/>
                    <a:pt x="153" y="250"/>
                  </a:cubicBezTo>
                  <a:close/>
                  <a:moveTo>
                    <a:pt x="372" y="143"/>
                  </a:moveTo>
                  <a:cubicBezTo>
                    <a:pt x="353" y="159"/>
                    <a:pt x="337" y="162"/>
                    <a:pt x="325" y="152"/>
                  </a:cubicBezTo>
                  <a:lnTo>
                    <a:pt x="210" y="37"/>
                  </a:lnTo>
                  <a:cubicBezTo>
                    <a:pt x="186" y="13"/>
                    <a:pt x="164" y="1"/>
                    <a:pt x="142" y="1"/>
                  </a:cubicBezTo>
                  <a:cubicBezTo>
                    <a:pt x="120" y="0"/>
                    <a:pt x="97" y="12"/>
                    <a:pt x="74" y="36"/>
                  </a:cubicBezTo>
                  <a:cubicBezTo>
                    <a:pt x="50" y="59"/>
                    <a:pt x="25" y="90"/>
                    <a:pt x="0" y="128"/>
                  </a:cubicBezTo>
                  <a:lnTo>
                    <a:pt x="22" y="147"/>
                  </a:lnTo>
                  <a:lnTo>
                    <a:pt x="34" y="132"/>
                  </a:lnTo>
                  <a:cubicBezTo>
                    <a:pt x="60" y="100"/>
                    <a:pt x="82" y="74"/>
                    <a:pt x="100" y="56"/>
                  </a:cubicBezTo>
                  <a:cubicBezTo>
                    <a:pt x="112" y="44"/>
                    <a:pt x="125" y="38"/>
                    <a:pt x="139" y="38"/>
                  </a:cubicBezTo>
                  <a:cubicBezTo>
                    <a:pt x="153" y="38"/>
                    <a:pt x="168" y="46"/>
                    <a:pt x="184" y="62"/>
                  </a:cubicBezTo>
                  <a:lnTo>
                    <a:pt x="217" y="95"/>
                  </a:lnTo>
                  <a:lnTo>
                    <a:pt x="217" y="95"/>
                  </a:lnTo>
                  <a:lnTo>
                    <a:pt x="217" y="95"/>
                  </a:lnTo>
                  <a:lnTo>
                    <a:pt x="140" y="171"/>
                  </a:lnTo>
                  <a:cubicBezTo>
                    <a:pt x="94" y="217"/>
                    <a:pt x="115" y="266"/>
                    <a:pt x="138" y="289"/>
                  </a:cubicBezTo>
                  <a:cubicBezTo>
                    <a:pt x="181" y="333"/>
                    <a:pt x="222" y="335"/>
                    <a:pt x="260" y="297"/>
                  </a:cubicBezTo>
                  <a:cubicBezTo>
                    <a:pt x="290" y="267"/>
                    <a:pt x="312" y="234"/>
                    <a:pt x="327" y="196"/>
                  </a:cubicBezTo>
                  <a:cubicBezTo>
                    <a:pt x="333" y="195"/>
                    <a:pt x="371" y="185"/>
                    <a:pt x="391" y="165"/>
                  </a:cubicBezTo>
                  <a:lnTo>
                    <a:pt x="372" y="143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</p:grpSp>
      <p:pic>
        <p:nvPicPr>
          <p:cNvPr id="52" name="Bilde 51">
            <a:extLst>
              <a:ext uri="{FF2B5EF4-FFF2-40B4-BE49-F238E27FC236}">
                <a16:creationId xmlns:a16="http://schemas.microsoft.com/office/drawing/2014/main" id="{95449B16-69EC-44DE-ABF2-3BF3E81FAB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575" y="1078244"/>
            <a:ext cx="2218517" cy="1665064"/>
          </a:xfrm>
          <a:prstGeom prst="rect">
            <a:avLst/>
          </a:prstGeom>
        </p:spPr>
      </p:pic>
      <p:sp>
        <p:nvSpPr>
          <p:cNvPr id="55" name="backgroundFillSecondary" hidden="1">
            <a:extLst>
              <a:ext uri="{FF2B5EF4-FFF2-40B4-BE49-F238E27FC236}">
                <a16:creationId xmlns:a16="http://schemas.microsoft.com/office/drawing/2014/main" id="{A008A0B2-E7FC-490A-B8C4-2F035445B26B}"/>
              </a:ext>
            </a:extLst>
          </p:cNvPr>
          <p:cNvSpPr/>
          <p:nvPr userDrawn="1"/>
        </p:nvSpPr>
        <p:spPr>
          <a:xfrm>
            <a:off x="0" y="-483034"/>
            <a:ext cx="3048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b-NO" dirty="0" err="1"/>
              <a:t>backgroundFillSecondary</a:t>
            </a:r>
            <a:endParaRPr lang="nb-NO" dirty="0"/>
          </a:p>
        </p:txBody>
      </p:sp>
      <p:sp>
        <p:nvSpPr>
          <p:cNvPr id="58" name="Subtitle 2">
            <a:extLst>
              <a:ext uri="{FF2B5EF4-FFF2-40B4-BE49-F238E27FC236}">
                <a16:creationId xmlns:a16="http://schemas.microsoft.com/office/drawing/2014/main" id="{02ED3B2D-7C1E-9941-B4AA-4E29B6F694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8116" y="4584715"/>
            <a:ext cx="7375462" cy="338554"/>
          </a:xfrm>
        </p:spPr>
        <p:txBody>
          <a:bodyPr wrap="square" anchor="ctr" anchorCtr="0">
            <a:spAutoFit/>
          </a:bodyPr>
          <a:lstStyle>
            <a:lvl1pPr marL="0" indent="0" algn="l">
              <a:buNone/>
              <a:defRPr sz="2200" b="0">
                <a:solidFill>
                  <a:schemeClr val="bg1"/>
                </a:solidFill>
                <a:latin typeface="+mn-lt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US" dirty="0" err="1"/>
              <a:t>Klikk for å endre undertittel</a:t>
            </a:r>
            <a:endParaRPr lang="en-US" dirty="0"/>
          </a:p>
        </p:txBody>
      </p:sp>
      <p:sp>
        <p:nvSpPr>
          <p:cNvPr id="59" name="Text Placeholder 68">
            <a:extLst>
              <a:ext uri="{FF2B5EF4-FFF2-40B4-BE49-F238E27FC236}">
                <a16:creationId xmlns:a16="http://schemas.microsoft.com/office/drawing/2014/main" id="{D9F1C998-BDB8-BB46-B72C-7893D49C29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7562" y="3955363"/>
            <a:ext cx="7375462" cy="604838"/>
          </a:xfrm>
        </p:spPr>
        <p:txBody>
          <a:bodyPr anchor="ctr" anchorCtr="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Titillium Web SemiBold" pitchFamily="2" charset="77"/>
              </a:defRPr>
            </a:lvl1pPr>
            <a:lvl2pPr marL="295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2952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531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708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Klikk for å endre tittel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311596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 - grå">
    <p:bg>
      <p:bgPr>
        <a:solidFill>
          <a:srgbClr val="F2F3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ihåndsform: figur 58">
            <a:extLst>
              <a:ext uri="{FF2B5EF4-FFF2-40B4-BE49-F238E27FC236}">
                <a16:creationId xmlns:a16="http://schemas.microsoft.com/office/drawing/2014/main" id="{32A3FEB7-57DC-419F-8C21-075D47F541E1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511802 w 24382413"/>
              <a:gd name="connsiteY0" fmla="*/ 508254 h 13716000"/>
              <a:gd name="connsiteX1" fmla="*/ 511802 w 24382413"/>
              <a:gd name="connsiteY1" fmla="*/ 12326943 h 13716000"/>
              <a:gd name="connsiteX2" fmla="*/ 8967020 w 24382413"/>
              <a:gd name="connsiteY2" fmla="*/ 12326943 h 13716000"/>
              <a:gd name="connsiteX3" fmla="*/ 22500321 w 24382413"/>
              <a:gd name="connsiteY3" fmla="*/ 12326943 h 13716000"/>
              <a:gd name="connsiteX4" fmla="*/ 22500321 w 24382413"/>
              <a:gd name="connsiteY4" fmla="*/ 12326944 h 13716000"/>
              <a:gd name="connsiteX5" fmla="*/ 22706149 w 24382413"/>
              <a:gd name="connsiteY5" fmla="*/ 12326944 h 13716000"/>
              <a:gd name="connsiteX6" fmla="*/ 22706149 w 24382413"/>
              <a:gd name="connsiteY6" fmla="*/ 12326943 h 13716000"/>
              <a:gd name="connsiteX7" fmla="*/ 23361445 w 24382413"/>
              <a:gd name="connsiteY7" fmla="*/ 12326943 h 13716000"/>
              <a:gd name="connsiteX8" fmla="*/ 23897617 w 24382413"/>
              <a:gd name="connsiteY8" fmla="*/ 12326943 h 13716000"/>
              <a:gd name="connsiteX9" fmla="*/ 23897617 w 24382413"/>
              <a:gd name="connsiteY9" fmla="*/ 508254 h 13716000"/>
              <a:gd name="connsiteX10" fmla="*/ 10387215 w 24382413"/>
              <a:gd name="connsiteY10" fmla="*/ 508254 h 13716000"/>
              <a:gd name="connsiteX11" fmla="*/ 10389343 w 24382413"/>
              <a:gd name="connsiteY11" fmla="*/ 510382 h 13716000"/>
              <a:gd name="connsiteX12" fmla="*/ 10375510 w 24382413"/>
              <a:gd name="connsiteY12" fmla="*/ 510382 h 13716000"/>
              <a:gd name="connsiteX13" fmla="*/ 10373382 w 24382413"/>
              <a:gd name="connsiteY13" fmla="*/ 508254 h 13716000"/>
              <a:gd name="connsiteX14" fmla="*/ 0 w 24382413"/>
              <a:gd name="connsiteY14" fmla="*/ 0 h 13716000"/>
              <a:gd name="connsiteX15" fmla="*/ 24382413 w 24382413"/>
              <a:gd name="connsiteY15" fmla="*/ 0 h 13716000"/>
              <a:gd name="connsiteX16" fmla="*/ 24382413 w 24382413"/>
              <a:gd name="connsiteY16" fmla="*/ 13716000 h 13716000"/>
              <a:gd name="connsiteX17" fmla="*/ 0 w 24382413"/>
              <a:gd name="connsiteY1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2413" h="13716000">
                <a:moveTo>
                  <a:pt x="511802" y="508254"/>
                </a:moveTo>
                <a:lnTo>
                  <a:pt x="511802" y="12326943"/>
                </a:lnTo>
                <a:lnTo>
                  <a:pt x="8967020" y="12326943"/>
                </a:lnTo>
                <a:lnTo>
                  <a:pt x="22500321" y="12326943"/>
                </a:lnTo>
                <a:lnTo>
                  <a:pt x="22500321" y="12326944"/>
                </a:lnTo>
                <a:lnTo>
                  <a:pt x="22706149" y="12326944"/>
                </a:lnTo>
                <a:lnTo>
                  <a:pt x="22706149" y="12326943"/>
                </a:lnTo>
                <a:lnTo>
                  <a:pt x="23361445" y="12326943"/>
                </a:lnTo>
                <a:lnTo>
                  <a:pt x="23897617" y="12326943"/>
                </a:lnTo>
                <a:lnTo>
                  <a:pt x="23897617" y="508254"/>
                </a:lnTo>
                <a:lnTo>
                  <a:pt x="10387215" y="508254"/>
                </a:lnTo>
                <a:lnTo>
                  <a:pt x="10389343" y="510382"/>
                </a:lnTo>
                <a:lnTo>
                  <a:pt x="10375510" y="510382"/>
                </a:lnTo>
                <a:lnTo>
                  <a:pt x="10373382" y="508254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738" y="6390877"/>
            <a:ext cx="2597836" cy="134652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2021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AE68-2C15-43EA-AAC8-8A98AD9E38DC}" type="slidenum">
              <a:rPr lang="nb-NO" smtClean="0"/>
              <a:t>‹#›</a:t>
            </a:fld>
            <a:endParaRPr lang="nb-NO"/>
          </a:p>
        </p:txBody>
      </p:sp>
      <p:sp>
        <p:nvSpPr>
          <p:cNvPr id="122" name="Title 1">
            <a:extLst>
              <a:ext uri="{FF2B5EF4-FFF2-40B4-BE49-F238E27FC236}">
                <a16:creationId xmlns:a16="http://schemas.microsoft.com/office/drawing/2014/main" id="{B936E8EE-D311-4B04-9302-E48A7E393E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8115" y="3888421"/>
            <a:ext cx="10554285" cy="597856"/>
          </a:xfrm>
        </p:spPr>
        <p:txBody>
          <a:bodyPr wrap="square" anchor="b">
            <a:spAutoFit/>
          </a:bodyPr>
          <a:lstStyle>
            <a:lvl1pPr algn="ctr">
              <a:defRPr sz="42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Takk for oppmerksomheten!</a:t>
            </a:r>
          </a:p>
        </p:txBody>
      </p:sp>
      <p:sp>
        <p:nvSpPr>
          <p:cNvPr id="123" name="Subtitle 2">
            <a:extLst>
              <a:ext uri="{FF2B5EF4-FFF2-40B4-BE49-F238E27FC236}">
                <a16:creationId xmlns:a16="http://schemas.microsoft.com/office/drawing/2014/main" id="{01F0A2A1-78DD-4528-B0EC-EDD5A74F06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8116" y="4524059"/>
            <a:ext cx="10554284" cy="338554"/>
          </a:xfrm>
        </p:spPr>
        <p:txBody>
          <a:bodyPr wrap="square">
            <a:sp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  <a:latin typeface="+mn-lt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US" dirty="0" err="1"/>
              <a:t>Navn på foredragsholder</a:t>
            </a:r>
            <a:endParaRPr lang="en-US"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B902C4C-FA91-402C-90F3-6429F15C26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400" y="6302223"/>
            <a:ext cx="575529" cy="431952"/>
          </a:xfrm>
          <a:prstGeom prst="rect">
            <a:avLst/>
          </a:prstGeom>
        </p:spPr>
      </p:pic>
      <p:sp>
        <p:nvSpPr>
          <p:cNvPr id="11" name="shapeFillSecondary">
            <a:extLst>
              <a:ext uri="{FF2B5EF4-FFF2-40B4-BE49-F238E27FC236}">
                <a16:creationId xmlns:a16="http://schemas.microsoft.com/office/drawing/2014/main" id="{58FA6285-4F0F-4606-8233-F092591FCB4A}"/>
              </a:ext>
            </a:extLst>
          </p:cNvPr>
          <p:cNvSpPr/>
          <p:nvPr userDrawn="1"/>
        </p:nvSpPr>
        <p:spPr>
          <a:xfrm>
            <a:off x="253620" y="255621"/>
            <a:ext cx="3894510" cy="125379"/>
          </a:xfrm>
          <a:custGeom>
            <a:avLst/>
            <a:gdLst>
              <a:gd name="connsiteX0" fmla="*/ 0 w 7788513"/>
              <a:gd name="connsiteY0" fmla="*/ 0 h 250758"/>
              <a:gd name="connsiteX1" fmla="*/ 7788513 w 7788513"/>
              <a:gd name="connsiteY1" fmla="*/ 0 h 250758"/>
              <a:gd name="connsiteX2" fmla="*/ 7535941 w 7788513"/>
              <a:gd name="connsiteY2" fmla="*/ 250758 h 250758"/>
              <a:gd name="connsiteX3" fmla="*/ 0 w 7788513"/>
              <a:gd name="connsiteY3" fmla="*/ 250758 h 250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8513" h="250758">
                <a:moveTo>
                  <a:pt x="0" y="0"/>
                </a:moveTo>
                <a:lnTo>
                  <a:pt x="7788513" y="0"/>
                </a:lnTo>
                <a:lnTo>
                  <a:pt x="7535941" y="250758"/>
                </a:lnTo>
                <a:lnTo>
                  <a:pt x="0" y="25075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12" name="backgroundFillPrimary" hidden="1">
            <a:extLst>
              <a:ext uri="{FF2B5EF4-FFF2-40B4-BE49-F238E27FC236}">
                <a16:creationId xmlns:a16="http://schemas.microsoft.com/office/drawing/2014/main" id="{C4144709-C78E-43F7-ABE1-CE73455CBD87}"/>
              </a:ext>
            </a:extLst>
          </p:cNvPr>
          <p:cNvSpPr/>
          <p:nvPr userDrawn="1"/>
        </p:nvSpPr>
        <p:spPr>
          <a:xfrm>
            <a:off x="0" y="-483034"/>
            <a:ext cx="3048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b-NO" dirty="0" err="1"/>
              <a:t>backgroundFillPrimary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654336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bilde">
    <p:bg>
      <p:bgPr>
        <a:solidFill>
          <a:srgbClr val="86C8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ihåndsform: figur 58">
            <a:extLst>
              <a:ext uri="{FF2B5EF4-FFF2-40B4-BE49-F238E27FC236}">
                <a16:creationId xmlns:a16="http://schemas.microsoft.com/office/drawing/2014/main" id="{F5CC4DDE-E45F-41EF-AD07-5FDE98D0AFF3}"/>
              </a:ext>
            </a:extLst>
          </p:cNvPr>
          <p:cNvSpPr/>
          <p:nvPr userDrawn="1"/>
        </p:nvSpPr>
        <p:spPr>
          <a:xfrm flipH="1" flipV="1">
            <a:off x="5187593" y="254127"/>
            <a:ext cx="6755641" cy="5909344"/>
          </a:xfrm>
          <a:custGeom>
            <a:avLst/>
            <a:gdLst>
              <a:gd name="connsiteX0" fmla="*/ 13510403 w 13510403"/>
              <a:gd name="connsiteY0" fmla="*/ 11818689 h 11818689"/>
              <a:gd name="connsiteX1" fmla="*/ 0 w 13510403"/>
              <a:gd name="connsiteY1" fmla="*/ 11818689 h 11818689"/>
              <a:gd name="connsiteX2" fmla="*/ 0 w 13510403"/>
              <a:gd name="connsiteY2" fmla="*/ 0 h 11818689"/>
              <a:gd name="connsiteX3" fmla="*/ 1191470 w 13510403"/>
              <a:gd name="connsiteY3" fmla="*/ 0 h 11818689"/>
              <a:gd name="connsiteX4" fmla="*/ 11353231 w 13510403"/>
              <a:gd name="connsiteY4" fmla="*/ 10170455 h 11818689"/>
              <a:gd name="connsiteX5" fmla="*/ 11829241 w 13510403"/>
              <a:gd name="connsiteY5" fmla="*/ 10170455 h 11818689"/>
              <a:gd name="connsiteX6" fmla="*/ 11831545 w 13510403"/>
              <a:gd name="connsiteY6" fmla="*/ 10172761 h 11818689"/>
              <a:gd name="connsiteX7" fmla="*/ 11864736 w 13510403"/>
              <a:gd name="connsiteY7" fmla="*/ 10172761 h 11818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510403" h="11818689">
                <a:moveTo>
                  <a:pt x="13510403" y="11818689"/>
                </a:moveTo>
                <a:lnTo>
                  <a:pt x="0" y="11818689"/>
                </a:lnTo>
                <a:lnTo>
                  <a:pt x="0" y="0"/>
                </a:lnTo>
                <a:lnTo>
                  <a:pt x="1191470" y="0"/>
                </a:lnTo>
                <a:lnTo>
                  <a:pt x="11353231" y="10170455"/>
                </a:lnTo>
                <a:lnTo>
                  <a:pt x="11829241" y="10170455"/>
                </a:lnTo>
                <a:lnTo>
                  <a:pt x="11831545" y="10172761"/>
                </a:lnTo>
                <a:lnTo>
                  <a:pt x="11864736" y="101727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sz="900"/>
          </a:p>
        </p:txBody>
      </p:sp>
      <p:sp>
        <p:nvSpPr>
          <p:cNvPr id="119" name="Frihåndsform: figur 118">
            <a:extLst>
              <a:ext uri="{FF2B5EF4-FFF2-40B4-BE49-F238E27FC236}">
                <a16:creationId xmlns:a16="http://schemas.microsoft.com/office/drawing/2014/main" id="{D3D9A427-2025-4AF7-AF45-B1117257F88D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8967020 w 24382413"/>
              <a:gd name="connsiteY0" fmla="*/ 1327355 h 13716000"/>
              <a:gd name="connsiteX1" fmla="*/ 8967020 w 24382413"/>
              <a:gd name="connsiteY1" fmla="*/ 12326943 h 13716000"/>
              <a:gd name="connsiteX2" fmla="*/ 23361445 w 24382413"/>
              <a:gd name="connsiteY2" fmla="*/ 12326943 h 13716000"/>
              <a:gd name="connsiteX3" fmla="*/ 23361445 w 24382413"/>
              <a:gd name="connsiteY3" fmla="*/ 1327355 h 13716000"/>
              <a:gd name="connsiteX4" fmla="*/ 0 w 24382413"/>
              <a:gd name="connsiteY4" fmla="*/ 0 h 13716000"/>
              <a:gd name="connsiteX5" fmla="*/ 24382413 w 24382413"/>
              <a:gd name="connsiteY5" fmla="*/ 0 h 13716000"/>
              <a:gd name="connsiteX6" fmla="*/ 24382413 w 24382413"/>
              <a:gd name="connsiteY6" fmla="*/ 13716000 h 13716000"/>
              <a:gd name="connsiteX7" fmla="*/ 0 w 24382413"/>
              <a:gd name="connsiteY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2413" h="13716000">
                <a:moveTo>
                  <a:pt x="8967020" y="1327355"/>
                </a:moveTo>
                <a:lnTo>
                  <a:pt x="8967020" y="12326943"/>
                </a:lnTo>
                <a:lnTo>
                  <a:pt x="23361445" y="12326943"/>
                </a:lnTo>
                <a:lnTo>
                  <a:pt x="23361445" y="1327355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128" name="Plassholder for bilde 127">
            <a:extLst>
              <a:ext uri="{FF2B5EF4-FFF2-40B4-BE49-F238E27FC236}">
                <a16:creationId xmlns:a16="http://schemas.microsoft.com/office/drawing/2014/main" id="{A9D9C1DC-6F25-4366-83B2-9B529C93EF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5918" y="254128"/>
            <a:ext cx="10994975" cy="5909345"/>
          </a:xfrm>
          <a:custGeom>
            <a:avLst/>
            <a:gdLst>
              <a:gd name="connsiteX0" fmla="*/ 0 w 21988519"/>
              <a:gd name="connsiteY0" fmla="*/ 0 h 11818689"/>
              <a:gd name="connsiteX1" fmla="*/ 9861580 w 21988519"/>
              <a:gd name="connsiteY1" fmla="*/ 0 h 11818689"/>
              <a:gd name="connsiteX2" fmla="*/ 21678387 w 21988519"/>
              <a:gd name="connsiteY2" fmla="*/ 11818686 h 11818689"/>
              <a:gd name="connsiteX3" fmla="*/ 21988519 w 21988519"/>
              <a:gd name="connsiteY3" fmla="*/ 11818686 h 11818689"/>
              <a:gd name="connsiteX4" fmla="*/ 21988519 w 21988519"/>
              <a:gd name="connsiteY4" fmla="*/ 11818689 h 11818689"/>
              <a:gd name="connsiteX5" fmla="*/ 0 w 21988519"/>
              <a:gd name="connsiteY5" fmla="*/ 11818689 h 11818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988519" h="11818689">
                <a:moveTo>
                  <a:pt x="0" y="0"/>
                </a:moveTo>
                <a:lnTo>
                  <a:pt x="9861580" y="0"/>
                </a:lnTo>
                <a:lnTo>
                  <a:pt x="21678387" y="11818686"/>
                </a:lnTo>
                <a:lnTo>
                  <a:pt x="21988519" y="11818686"/>
                </a:lnTo>
                <a:lnTo>
                  <a:pt x="21988519" y="11818689"/>
                </a:lnTo>
                <a:lnTo>
                  <a:pt x="0" y="11818689"/>
                </a:lnTo>
                <a:close/>
              </a:path>
            </a:pathLst>
          </a:custGeom>
          <a:solidFill>
            <a:srgbClr val="F2F3F4"/>
          </a:solidFill>
          <a:ln>
            <a:noFill/>
          </a:ln>
        </p:spPr>
        <p:txBody>
          <a:bodyPr wrap="squar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en-GB" dirty="0"/>
              <a:t>Click icon to add picture</a:t>
            </a:r>
            <a:endParaRPr lang="nb-NO" dirty="0"/>
          </a:p>
        </p:txBody>
      </p:sp>
      <p:sp>
        <p:nvSpPr>
          <p:cNvPr id="56" name="Tittel 55">
            <a:extLst>
              <a:ext uri="{FF2B5EF4-FFF2-40B4-BE49-F238E27FC236}">
                <a16:creationId xmlns:a16="http://schemas.microsoft.com/office/drawing/2014/main" id="{093B3048-78B7-402D-8048-862D38C64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621" y="3517902"/>
            <a:ext cx="8065422" cy="1775618"/>
          </a:xfrm>
          <a:custGeom>
            <a:avLst/>
            <a:gdLst>
              <a:gd name="connsiteX0" fmla="*/ 0 w 16129794"/>
              <a:gd name="connsiteY0" fmla="*/ 0 h 3551236"/>
              <a:gd name="connsiteX1" fmla="*/ 12605410 w 16129794"/>
              <a:gd name="connsiteY1" fmla="*/ 0 h 3551236"/>
              <a:gd name="connsiteX2" fmla="*/ 16129794 w 16129794"/>
              <a:gd name="connsiteY2" fmla="*/ 3524943 h 3551236"/>
              <a:gd name="connsiteX3" fmla="*/ 16129794 w 16129794"/>
              <a:gd name="connsiteY3" fmla="*/ 3551236 h 3551236"/>
              <a:gd name="connsiteX4" fmla="*/ 0 w 16129794"/>
              <a:gd name="connsiteY4" fmla="*/ 3551236 h 35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29794" h="3551236">
                <a:moveTo>
                  <a:pt x="0" y="0"/>
                </a:moveTo>
                <a:lnTo>
                  <a:pt x="12605410" y="0"/>
                </a:lnTo>
                <a:lnTo>
                  <a:pt x="16129794" y="3524943"/>
                </a:lnTo>
                <a:lnTo>
                  <a:pt x="16129794" y="3551236"/>
                </a:lnTo>
                <a:lnTo>
                  <a:pt x="0" y="3551236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568800" rIns="1944000" bIns="806400">
            <a:noAutofit/>
          </a:bodyPr>
          <a:lstStyle>
            <a:lvl1pPr>
              <a:defRPr sz="4200">
                <a:noFill/>
              </a:defRPr>
            </a:lvl1pPr>
          </a:lstStyle>
          <a:p>
            <a:r>
              <a:rPr lang="en-GB" dirty="0"/>
              <a:t>Click to edit Master title style</a:t>
            </a:r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AE68-2C15-43EA-AAC8-8A98AD9E38DC}" type="slidenum">
              <a:rPr lang="nb-NO" smtClean="0"/>
              <a:t>‹#›</a:t>
            </a:fld>
            <a:endParaRPr lang="nb-NO"/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F86A0DC6-EE43-4ABF-96B7-8F892438497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400415" y="1366045"/>
            <a:ext cx="1886706" cy="1710531"/>
            <a:chOff x="18413522" y="2154239"/>
            <a:chExt cx="4133850" cy="3748088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BBB3C24A-4043-4210-88E6-C2AD88254A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413522" y="5135564"/>
              <a:ext cx="273050" cy="400050"/>
            </a:xfrm>
            <a:custGeom>
              <a:avLst/>
              <a:gdLst>
                <a:gd name="T0" fmla="*/ 299 w 326"/>
                <a:gd name="T1" fmla="*/ 477 h 477"/>
                <a:gd name="T2" fmla="*/ 0 w 326"/>
                <a:gd name="T3" fmla="*/ 177 h 477"/>
                <a:gd name="T4" fmla="*/ 177 w 326"/>
                <a:gd name="T5" fmla="*/ 0 h 477"/>
                <a:gd name="T6" fmla="*/ 201 w 326"/>
                <a:gd name="T7" fmla="*/ 25 h 477"/>
                <a:gd name="T8" fmla="*/ 51 w 326"/>
                <a:gd name="T9" fmla="*/ 175 h 477"/>
                <a:gd name="T10" fmla="*/ 174 w 326"/>
                <a:gd name="T11" fmla="*/ 298 h 477"/>
                <a:gd name="T12" fmla="*/ 302 w 326"/>
                <a:gd name="T13" fmla="*/ 171 h 477"/>
                <a:gd name="T14" fmla="*/ 326 w 326"/>
                <a:gd name="T15" fmla="*/ 194 h 477"/>
                <a:gd name="T16" fmla="*/ 198 w 326"/>
                <a:gd name="T17" fmla="*/ 322 h 477"/>
                <a:gd name="T18" fmla="*/ 326 w 326"/>
                <a:gd name="T19" fmla="*/ 450 h 477"/>
                <a:gd name="T20" fmla="*/ 299 w 326"/>
                <a:gd name="T21" fmla="*/ 477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6" h="477">
                  <a:moveTo>
                    <a:pt x="299" y="477"/>
                  </a:moveTo>
                  <a:lnTo>
                    <a:pt x="0" y="177"/>
                  </a:lnTo>
                  <a:lnTo>
                    <a:pt x="177" y="0"/>
                  </a:lnTo>
                  <a:lnTo>
                    <a:pt x="201" y="25"/>
                  </a:lnTo>
                  <a:lnTo>
                    <a:pt x="51" y="175"/>
                  </a:lnTo>
                  <a:lnTo>
                    <a:pt x="174" y="298"/>
                  </a:lnTo>
                  <a:lnTo>
                    <a:pt x="302" y="171"/>
                  </a:lnTo>
                  <a:lnTo>
                    <a:pt x="326" y="194"/>
                  </a:lnTo>
                  <a:lnTo>
                    <a:pt x="198" y="322"/>
                  </a:lnTo>
                  <a:lnTo>
                    <a:pt x="326" y="450"/>
                  </a:lnTo>
                  <a:lnTo>
                    <a:pt x="299" y="477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CD22F5CC-A0D3-4A59-B2B1-FF80DF7308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756422" y="4924426"/>
              <a:ext cx="320675" cy="338138"/>
            </a:xfrm>
            <a:custGeom>
              <a:avLst/>
              <a:gdLst>
                <a:gd name="T0" fmla="*/ 241 w 383"/>
                <a:gd name="T1" fmla="*/ 378 h 404"/>
                <a:gd name="T2" fmla="*/ 215 w 383"/>
                <a:gd name="T3" fmla="*/ 404 h 404"/>
                <a:gd name="T4" fmla="*/ 0 w 383"/>
                <a:gd name="T5" fmla="*/ 188 h 404"/>
                <a:gd name="T6" fmla="*/ 270 w 383"/>
                <a:gd name="T7" fmla="*/ 123 h 404"/>
                <a:gd name="T8" fmla="*/ 383 w 383"/>
                <a:gd name="T9" fmla="*/ 236 h 404"/>
                <a:gd name="T10" fmla="*/ 357 w 383"/>
                <a:gd name="T11" fmla="*/ 262 h 404"/>
                <a:gd name="T12" fmla="*/ 245 w 383"/>
                <a:gd name="T13" fmla="*/ 150 h 404"/>
                <a:gd name="T14" fmla="*/ 49 w 383"/>
                <a:gd name="T15" fmla="*/ 187 h 404"/>
                <a:gd name="T16" fmla="*/ 241 w 383"/>
                <a:gd name="T17" fmla="*/ 378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3" h="404">
                  <a:moveTo>
                    <a:pt x="241" y="378"/>
                  </a:moveTo>
                  <a:lnTo>
                    <a:pt x="215" y="404"/>
                  </a:lnTo>
                  <a:cubicBezTo>
                    <a:pt x="215" y="404"/>
                    <a:pt x="0" y="189"/>
                    <a:pt x="0" y="188"/>
                  </a:cubicBezTo>
                  <a:cubicBezTo>
                    <a:pt x="90" y="85"/>
                    <a:pt x="147" y="0"/>
                    <a:pt x="270" y="123"/>
                  </a:cubicBezTo>
                  <a:lnTo>
                    <a:pt x="383" y="236"/>
                  </a:lnTo>
                  <a:lnTo>
                    <a:pt x="357" y="262"/>
                  </a:lnTo>
                  <a:lnTo>
                    <a:pt x="245" y="150"/>
                  </a:lnTo>
                  <a:cubicBezTo>
                    <a:pt x="148" y="53"/>
                    <a:pt x="108" y="119"/>
                    <a:pt x="49" y="187"/>
                  </a:cubicBezTo>
                  <a:lnTo>
                    <a:pt x="241" y="378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FFA8B349-FDCC-48A4-95DD-44F09C771B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140597" y="4540251"/>
              <a:ext cx="320675" cy="338138"/>
            </a:xfrm>
            <a:custGeom>
              <a:avLst/>
              <a:gdLst>
                <a:gd name="T0" fmla="*/ 241 w 383"/>
                <a:gd name="T1" fmla="*/ 378 h 403"/>
                <a:gd name="T2" fmla="*/ 216 w 383"/>
                <a:gd name="T3" fmla="*/ 403 h 403"/>
                <a:gd name="T4" fmla="*/ 0 w 383"/>
                <a:gd name="T5" fmla="*/ 188 h 403"/>
                <a:gd name="T6" fmla="*/ 270 w 383"/>
                <a:gd name="T7" fmla="*/ 122 h 403"/>
                <a:gd name="T8" fmla="*/ 383 w 383"/>
                <a:gd name="T9" fmla="*/ 236 h 403"/>
                <a:gd name="T10" fmla="*/ 357 w 383"/>
                <a:gd name="T11" fmla="*/ 262 h 403"/>
                <a:gd name="T12" fmla="*/ 245 w 383"/>
                <a:gd name="T13" fmla="*/ 150 h 403"/>
                <a:gd name="T14" fmla="*/ 50 w 383"/>
                <a:gd name="T15" fmla="*/ 187 h 403"/>
                <a:gd name="T16" fmla="*/ 241 w 383"/>
                <a:gd name="T17" fmla="*/ 378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3" h="403">
                  <a:moveTo>
                    <a:pt x="241" y="378"/>
                  </a:moveTo>
                  <a:lnTo>
                    <a:pt x="216" y="403"/>
                  </a:lnTo>
                  <a:cubicBezTo>
                    <a:pt x="216" y="403"/>
                    <a:pt x="1" y="188"/>
                    <a:pt x="0" y="188"/>
                  </a:cubicBezTo>
                  <a:cubicBezTo>
                    <a:pt x="90" y="84"/>
                    <a:pt x="147" y="0"/>
                    <a:pt x="270" y="122"/>
                  </a:cubicBezTo>
                  <a:lnTo>
                    <a:pt x="383" y="236"/>
                  </a:lnTo>
                  <a:lnTo>
                    <a:pt x="357" y="262"/>
                  </a:lnTo>
                  <a:lnTo>
                    <a:pt x="245" y="150"/>
                  </a:lnTo>
                  <a:cubicBezTo>
                    <a:pt x="148" y="52"/>
                    <a:pt x="109" y="119"/>
                    <a:pt x="50" y="187"/>
                  </a:cubicBezTo>
                  <a:lnTo>
                    <a:pt x="241" y="378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24010CDD-A98A-432C-A4D0-2D6630871A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512072" y="4168776"/>
              <a:ext cx="320675" cy="336550"/>
            </a:xfrm>
            <a:custGeom>
              <a:avLst/>
              <a:gdLst>
                <a:gd name="T0" fmla="*/ 241 w 384"/>
                <a:gd name="T1" fmla="*/ 378 h 403"/>
                <a:gd name="T2" fmla="*/ 216 w 384"/>
                <a:gd name="T3" fmla="*/ 403 h 403"/>
                <a:gd name="T4" fmla="*/ 0 w 384"/>
                <a:gd name="T5" fmla="*/ 188 h 403"/>
                <a:gd name="T6" fmla="*/ 270 w 384"/>
                <a:gd name="T7" fmla="*/ 122 h 403"/>
                <a:gd name="T8" fmla="*/ 384 w 384"/>
                <a:gd name="T9" fmla="*/ 235 h 403"/>
                <a:gd name="T10" fmla="*/ 358 w 384"/>
                <a:gd name="T11" fmla="*/ 261 h 403"/>
                <a:gd name="T12" fmla="*/ 246 w 384"/>
                <a:gd name="T13" fmla="*/ 149 h 403"/>
                <a:gd name="T14" fmla="*/ 50 w 384"/>
                <a:gd name="T15" fmla="*/ 186 h 403"/>
                <a:gd name="T16" fmla="*/ 241 w 384"/>
                <a:gd name="T17" fmla="*/ 378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4" h="403">
                  <a:moveTo>
                    <a:pt x="241" y="378"/>
                  </a:moveTo>
                  <a:lnTo>
                    <a:pt x="216" y="403"/>
                  </a:lnTo>
                  <a:cubicBezTo>
                    <a:pt x="216" y="403"/>
                    <a:pt x="1" y="188"/>
                    <a:pt x="0" y="188"/>
                  </a:cubicBezTo>
                  <a:cubicBezTo>
                    <a:pt x="91" y="84"/>
                    <a:pt x="148" y="0"/>
                    <a:pt x="270" y="122"/>
                  </a:cubicBezTo>
                  <a:lnTo>
                    <a:pt x="384" y="235"/>
                  </a:lnTo>
                  <a:lnTo>
                    <a:pt x="358" y="261"/>
                  </a:lnTo>
                  <a:lnTo>
                    <a:pt x="246" y="149"/>
                  </a:lnTo>
                  <a:cubicBezTo>
                    <a:pt x="148" y="52"/>
                    <a:pt x="109" y="119"/>
                    <a:pt x="50" y="186"/>
                  </a:cubicBezTo>
                  <a:lnTo>
                    <a:pt x="241" y="378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B287F6B3-19B3-4EA3-BE2D-FEC9268ED5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218509" y="3462339"/>
              <a:ext cx="319088" cy="336550"/>
            </a:xfrm>
            <a:custGeom>
              <a:avLst/>
              <a:gdLst>
                <a:gd name="T0" fmla="*/ 241 w 383"/>
                <a:gd name="T1" fmla="*/ 378 h 403"/>
                <a:gd name="T2" fmla="*/ 216 w 383"/>
                <a:gd name="T3" fmla="*/ 403 h 403"/>
                <a:gd name="T4" fmla="*/ 0 w 383"/>
                <a:gd name="T5" fmla="*/ 188 h 403"/>
                <a:gd name="T6" fmla="*/ 270 w 383"/>
                <a:gd name="T7" fmla="*/ 122 h 403"/>
                <a:gd name="T8" fmla="*/ 383 w 383"/>
                <a:gd name="T9" fmla="*/ 236 h 403"/>
                <a:gd name="T10" fmla="*/ 358 w 383"/>
                <a:gd name="T11" fmla="*/ 262 h 403"/>
                <a:gd name="T12" fmla="*/ 246 w 383"/>
                <a:gd name="T13" fmla="*/ 149 h 403"/>
                <a:gd name="T14" fmla="*/ 50 w 383"/>
                <a:gd name="T15" fmla="*/ 187 h 403"/>
                <a:gd name="T16" fmla="*/ 241 w 383"/>
                <a:gd name="T17" fmla="*/ 378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3" h="403">
                  <a:moveTo>
                    <a:pt x="241" y="378"/>
                  </a:moveTo>
                  <a:lnTo>
                    <a:pt x="216" y="403"/>
                  </a:lnTo>
                  <a:cubicBezTo>
                    <a:pt x="216" y="403"/>
                    <a:pt x="1" y="188"/>
                    <a:pt x="0" y="188"/>
                  </a:cubicBezTo>
                  <a:cubicBezTo>
                    <a:pt x="90" y="84"/>
                    <a:pt x="148" y="0"/>
                    <a:pt x="270" y="122"/>
                  </a:cubicBezTo>
                  <a:lnTo>
                    <a:pt x="383" y="236"/>
                  </a:lnTo>
                  <a:lnTo>
                    <a:pt x="358" y="262"/>
                  </a:lnTo>
                  <a:lnTo>
                    <a:pt x="246" y="149"/>
                  </a:lnTo>
                  <a:cubicBezTo>
                    <a:pt x="148" y="52"/>
                    <a:pt x="109" y="119"/>
                    <a:pt x="50" y="187"/>
                  </a:cubicBezTo>
                  <a:lnTo>
                    <a:pt x="241" y="378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9961AF2D-89BA-4008-AE8A-1B2DB4FAE6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794772" y="2886076"/>
              <a:ext cx="319088" cy="338138"/>
            </a:xfrm>
            <a:custGeom>
              <a:avLst/>
              <a:gdLst>
                <a:gd name="T0" fmla="*/ 240 w 383"/>
                <a:gd name="T1" fmla="*/ 378 h 403"/>
                <a:gd name="T2" fmla="*/ 215 w 383"/>
                <a:gd name="T3" fmla="*/ 403 h 403"/>
                <a:gd name="T4" fmla="*/ 0 w 383"/>
                <a:gd name="T5" fmla="*/ 188 h 403"/>
                <a:gd name="T6" fmla="*/ 269 w 383"/>
                <a:gd name="T7" fmla="*/ 122 h 403"/>
                <a:gd name="T8" fmla="*/ 383 w 383"/>
                <a:gd name="T9" fmla="*/ 235 h 403"/>
                <a:gd name="T10" fmla="*/ 357 w 383"/>
                <a:gd name="T11" fmla="*/ 261 h 403"/>
                <a:gd name="T12" fmla="*/ 245 w 383"/>
                <a:gd name="T13" fmla="*/ 149 h 403"/>
                <a:gd name="T14" fmla="*/ 49 w 383"/>
                <a:gd name="T15" fmla="*/ 186 h 403"/>
                <a:gd name="T16" fmla="*/ 240 w 383"/>
                <a:gd name="T17" fmla="*/ 378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3" h="403">
                  <a:moveTo>
                    <a:pt x="240" y="378"/>
                  </a:moveTo>
                  <a:lnTo>
                    <a:pt x="215" y="403"/>
                  </a:lnTo>
                  <a:cubicBezTo>
                    <a:pt x="215" y="403"/>
                    <a:pt x="0" y="188"/>
                    <a:pt x="0" y="188"/>
                  </a:cubicBezTo>
                  <a:cubicBezTo>
                    <a:pt x="90" y="84"/>
                    <a:pt x="147" y="0"/>
                    <a:pt x="269" y="122"/>
                  </a:cubicBezTo>
                  <a:lnTo>
                    <a:pt x="383" y="235"/>
                  </a:lnTo>
                  <a:lnTo>
                    <a:pt x="357" y="261"/>
                  </a:lnTo>
                  <a:lnTo>
                    <a:pt x="245" y="149"/>
                  </a:lnTo>
                  <a:cubicBezTo>
                    <a:pt x="148" y="52"/>
                    <a:pt x="108" y="118"/>
                    <a:pt x="49" y="186"/>
                  </a:cubicBezTo>
                  <a:lnTo>
                    <a:pt x="240" y="378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1C4D6C73-4FB4-42B9-BEC3-1F0AB2A4C6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351734" y="4384676"/>
              <a:ext cx="266700" cy="300038"/>
            </a:xfrm>
            <a:custGeom>
              <a:avLst/>
              <a:gdLst>
                <a:gd name="T0" fmla="*/ 70 w 320"/>
                <a:gd name="T1" fmla="*/ 91 h 358"/>
                <a:gd name="T2" fmla="*/ 55 w 320"/>
                <a:gd name="T3" fmla="*/ 179 h 358"/>
                <a:gd name="T4" fmla="*/ 90 w 320"/>
                <a:gd name="T5" fmla="*/ 191 h 358"/>
                <a:gd name="T6" fmla="*/ 155 w 320"/>
                <a:gd name="T7" fmla="*/ 154 h 358"/>
                <a:gd name="T8" fmla="*/ 228 w 320"/>
                <a:gd name="T9" fmla="*/ 117 h 358"/>
                <a:gd name="T10" fmla="*/ 289 w 320"/>
                <a:gd name="T11" fmla="*/ 145 h 358"/>
                <a:gd name="T12" fmla="*/ 316 w 320"/>
                <a:gd name="T13" fmla="*/ 215 h 358"/>
                <a:gd name="T14" fmla="*/ 270 w 320"/>
                <a:gd name="T15" fmla="*/ 292 h 358"/>
                <a:gd name="T16" fmla="*/ 202 w 320"/>
                <a:gd name="T17" fmla="*/ 347 h 358"/>
                <a:gd name="T18" fmla="*/ 188 w 320"/>
                <a:gd name="T19" fmla="*/ 358 h 358"/>
                <a:gd name="T20" fmla="*/ 167 w 320"/>
                <a:gd name="T21" fmla="*/ 333 h 358"/>
                <a:gd name="T22" fmla="*/ 249 w 320"/>
                <a:gd name="T23" fmla="*/ 267 h 358"/>
                <a:gd name="T24" fmla="*/ 280 w 320"/>
                <a:gd name="T25" fmla="*/ 217 h 358"/>
                <a:gd name="T26" fmla="*/ 264 w 320"/>
                <a:gd name="T27" fmla="*/ 172 h 358"/>
                <a:gd name="T28" fmla="*/ 223 w 320"/>
                <a:gd name="T29" fmla="*/ 155 h 358"/>
                <a:gd name="T30" fmla="*/ 159 w 320"/>
                <a:gd name="T31" fmla="*/ 193 h 358"/>
                <a:gd name="T32" fmla="*/ 87 w 320"/>
                <a:gd name="T33" fmla="*/ 231 h 358"/>
                <a:gd name="T34" fmla="*/ 29 w 320"/>
                <a:gd name="T35" fmla="*/ 205 h 358"/>
                <a:gd name="T36" fmla="*/ 5 w 320"/>
                <a:gd name="T37" fmla="*/ 137 h 358"/>
                <a:gd name="T38" fmla="*/ 46 w 320"/>
                <a:gd name="T39" fmla="*/ 69 h 358"/>
                <a:gd name="T40" fmla="*/ 116 w 320"/>
                <a:gd name="T41" fmla="*/ 10 h 358"/>
                <a:gd name="T42" fmla="*/ 129 w 320"/>
                <a:gd name="T43" fmla="*/ 0 h 358"/>
                <a:gd name="T44" fmla="*/ 151 w 320"/>
                <a:gd name="T45" fmla="*/ 24 h 358"/>
                <a:gd name="T46" fmla="*/ 70 w 320"/>
                <a:gd name="T47" fmla="*/ 91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0" h="358">
                  <a:moveTo>
                    <a:pt x="70" y="91"/>
                  </a:moveTo>
                  <a:cubicBezTo>
                    <a:pt x="36" y="125"/>
                    <a:pt x="31" y="154"/>
                    <a:pt x="55" y="179"/>
                  </a:cubicBezTo>
                  <a:cubicBezTo>
                    <a:pt x="67" y="190"/>
                    <a:pt x="78" y="194"/>
                    <a:pt x="90" y="191"/>
                  </a:cubicBezTo>
                  <a:cubicBezTo>
                    <a:pt x="102" y="188"/>
                    <a:pt x="124" y="176"/>
                    <a:pt x="155" y="154"/>
                  </a:cubicBezTo>
                  <a:cubicBezTo>
                    <a:pt x="185" y="132"/>
                    <a:pt x="210" y="120"/>
                    <a:pt x="228" y="117"/>
                  </a:cubicBezTo>
                  <a:cubicBezTo>
                    <a:pt x="247" y="114"/>
                    <a:pt x="267" y="123"/>
                    <a:pt x="289" y="145"/>
                  </a:cubicBezTo>
                  <a:cubicBezTo>
                    <a:pt x="311" y="167"/>
                    <a:pt x="320" y="190"/>
                    <a:pt x="316" y="215"/>
                  </a:cubicBezTo>
                  <a:cubicBezTo>
                    <a:pt x="313" y="239"/>
                    <a:pt x="297" y="265"/>
                    <a:pt x="270" y="292"/>
                  </a:cubicBezTo>
                  <a:cubicBezTo>
                    <a:pt x="254" y="308"/>
                    <a:pt x="231" y="326"/>
                    <a:pt x="202" y="347"/>
                  </a:cubicBezTo>
                  <a:lnTo>
                    <a:pt x="188" y="358"/>
                  </a:lnTo>
                  <a:lnTo>
                    <a:pt x="167" y="333"/>
                  </a:lnTo>
                  <a:cubicBezTo>
                    <a:pt x="204" y="306"/>
                    <a:pt x="231" y="284"/>
                    <a:pt x="249" y="267"/>
                  </a:cubicBezTo>
                  <a:cubicBezTo>
                    <a:pt x="266" y="249"/>
                    <a:pt x="276" y="233"/>
                    <a:pt x="280" y="217"/>
                  </a:cubicBezTo>
                  <a:cubicBezTo>
                    <a:pt x="283" y="202"/>
                    <a:pt x="278" y="187"/>
                    <a:pt x="264" y="172"/>
                  </a:cubicBezTo>
                  <a:cubicBezTo>
                    <a:pt x="249" y="158"/>
                    <a:pt x="236" y="152"/>
                    <a:pt x="223" y="155"/>
                  </a:cubicBezTo>
                  <a:cubicBezTo>
                    <a:pt x="210" y="159"/>
                    <a:pt x="189" y="171"/>
                    <a:pt x="159" y="193"/>
                  </a:cubicBezTo>
                  <a:cubicBezTo>
                    <a:pt x="129" y="215"/>
                    <a:pt x="105" y="228"/>
                    <a:pt x="87" y="231"/>
                  </a:cubicBezTo>
                  <a:cubicBezTo>
                    <a:pt x="69" y="234"/>
                    <a:pt x="49" y="225"/>
                    <a:pt x="29" y="205"/>
                  </a:cubicBezTo>
                  <a:cubicBezTo>
                    <a:pt x="8" y="184"/>
                    <a:pt x="0" y="162"/>
                    <a:pt x="5" y="137"/>
                  </a:cubicBezTo>
                  <a:cubicBezTo>
                    <a:pt x="11" y="113"/>
                    <a:pt x="24" y="90"/>
                    <a:pt x="46" y="69"/>
                  </a:cubicBezTo>
                  <a:cubicBezTo>
                    <a:pt x="63" y="52"/>
                    <a:pt x="86" y="32"/>
                    <a:pt x="116" y="10"/>
                  </a:cubicBezTo>
                  <a:lnTo>
                    <a:pt x="129" y="0"/>
                  </a:lnTo>
                  <a:lnTo>
                    <a:pt x="151" y="24"/>
                  </a:lnTo>
                  <a:cubicBezTo>
                    <a:pt x="116" y="50"/>
                    <a:pt x="89" y="72"/>
                    <a:pt x="70" y="91"/>
                  </a:cubicBez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C7192CDA-7B6B-47F6-8424-566B14F8127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710509" y="3913189"/>
              <a:ext cx="419100" cy="393700"/>
            </a:xfrm>
            <a:custGeom>
              <a:avLst/>
              <a:gdLst>
                <a:gd name="T0" fmla="*/ 245 w 501"/>
                <a:gd name="T1" fmla="*/ 205 h 471"/>
                <a:gd name="T2" fmla="*/ 366 w 501"/>
                <a:gd name="T3" fmla="*/ 84 h 471"/>
                <a:gd name="T4" fmla="*/ 292 w 501"/>
                <a:gd name="T5" fmla="*/ 38 h 471"/>
                <a:gd name="T6" fmla="*/ 230 w 501"/>
                <a:gd name="T7" fmla="*/ 64 h 471"/>
                <a:gd name="T8" fmla="*/ 245 w 501"/>
                <a:gd name="T9" fmla="*/ 205 h 471"/>
                <a:gd name="T10" fmla="*/ 243 w 501"/>
                <a:gd name="T11" fmla="*/ 407 h 471"/>
                <a:gd name="T12" fmla="*/ 310 w 501"/>
                <a:gd name="T13" fmla="*/ 304 h 471"/>
                <a:gd name="T14" fmla="*/ 240 w 501"/>
                <a:gd name="T15" fmla="*/ 253 h 471"/>
                <a:gd name="T16" fmla="*/ 168 w 501"/>
                <a:gd name="T17" fmla="*/ 325 h 471"/>
                <a:gd name="T18" fmla="*/ 155 w 501"/>
                <a:gd name="T19" fmla="*/ 386 h 471"/>
                <a:gd name="T20" fmla="*/ 243 w 501"/>
                <a:gd name="T21" fmla="*/ 407 h 471"/>
                <a:gd name="T22" fmla="*/ 404 w 501"/>
                <a:gd name="T23" fmla="*/ 244 h 471"/>
                <a:gd name="T24" fmla="*/ 467 w 501"/>
                <a:gd name="T25" fmla="*/ 175 h 471"/>
                <a:gd name="T26" fmla="*/ 479 w 501"/>
                <a:gd name="T27" fmla="*/ 162 h 471"/>
                <a:gd name="T28" fmla="*/ 501 w 501"/>
                <a:gd name="T29" fmla="*/ 183 h 471"/>
                <a:gd name="T30" fmla="*/ 425 w 501"/>
                <a:gd name="T31" fmla="*/ 270 h 471"/>
                <a:gd name="T32" fmla="*/ 338 w 501"/>
                <a:gd name="T33" fmla="*/ 309 h 471"/>
                <a:gd name="T34" fmla="*/ 330 w 501"/>
                <a:gd name="T35" fmla="*/ 330 h 471"/>
                <a:gd name="T36" fmla="*/ 263 w 501"/>
                <a:gd name="T37" fmla="*/ 433 h 471"/>
                <a:gd name="T38" fmla="*/ 140 w 501"/>
                <a:gd name="T39" fmla="*/ 425 h 471"/>
                <a:gd name="T40" fmla="*/ 143 w 501"/>
                <a:gd name="T41" fmla="*/ 307 h 471"/>
                <a:gd name="T42" fmla="*/ 219 w 501"/>
                <a:gd name="T43" fmla="*/ 231 h 471"/>
                <a:gd name="T44" fmla="*/ 187 w 501"/>
                <a:gd name="T45" fmla="*/ 199 h 471"/>
                <a:gd name="T46" fmla="*/ 102 w 501"/>
                <a:gd name="T47" fmla="*/ 196 h 471"/>
                <a:gd name="T48" fmla="*/ 37 w 501"/>
                <a:gd name="T49" fmla="*/ 268 h 471"/>
                <a:gd name="T50" fmla="*/ 24 w 501"/>
                <a:gd name="T51" fmla="*/ 282 h 471"/>
                <a:gd name="T52" fmla="*/ 0 w 501"/>
                <a:gd name="T53" fmla="*/ 260 h 471"/>
                <a:gd name="T54" fmla="*/ 78 w 501"/>
                <a:gd name="T55" fmla="*/ 170 h 471"/>
                <a:gd name="T56" fmla="*/ 171 w 501"/>
                <a:gd name="T57" fmla="*/ 147 h 471"/>
                <a:gd name="T58" fmla="*/ 207 w 501"/>
                <a:gd name="T59" fmla="*/ 42 h 471"/>
                <a:gd name="T60" fmla="*/ 295 w 501"/>
                <a:gd name="T61" fmla="*/ 2 h 471"/>
                <a:gd name="T62" fmla="*/ 393 w 501"/>
                <a:gd name="T63" fmla="*/ 58 h 471"/>
                <a:gd name="T64" fmla="*/ 413 w 501"/>
                <a:gd name="T65" fmla="*/ 80 h 471"/>
                <a:gd name="T66" fmla="*/ 266 w 501"/>
                <a:gd name="T67" fmla="*/ 227 h 471"/>
                <a:gd name="T68" fmla="*/ 339 w 501"/>
                <a:gd name="T69" fmla="*/ 271 h 471"/>
                <a:gd name="T70" fmla="*/ 404 w 501"/>
                <a:gd name="T71" fmla="*/ 244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01" h="471">
                  <a:moveTo>
                    <a:pt x="245" y="205"/>
                  </a:moveTo>
                  <a:lnTo>
                    <a:pt x="366" y="84"/>
                  </a:lnTo>
                  <a:cubicBezTo>
                    <a:pt x="338" y="56"/>
                    <a:pt x="314" y="41"/>
                    <a:pt x="292" y="38"/>
                  </a:cubicBezTo>
                  <a:cubicBezTo>
                    <a:pt x="271" y="35"/>
                    <a:pt x="250" y="44"/>
                    <a:pt x="230" y="64"/>
                  </a:cubicBezTo>
                  <a:cubicBezTo>
                    <a:pt x="188" y="106"/>
                    <a:pt x="193" y="153"/>
                    <a:pt x="245" y="205"/>
                  </a:cubicBezTo>
                  <a:close/>
                  <a:moveTo>
                    <a:pt x="243" y="407"/>
                  </a:moveTo>
                  <a:cubicBezTo>
                    <a:pt x="269" y="381"/>
                    <a:pt x="291" y="347"/>
                    <a:pt x="310" y="304"/>
                  </a:cubicBezTo>
                  <a:cubicBezTo>
                    <a:pt x="288" y="294"/>
                    <a:pt x="273" y="286"/>
                    <a:pt x="240" y="253"/>
                  </a:cubicBezTo>
                  <a:cubicBezTo>
                    <a:pt x="240" y="253"/>
                    <a:pt x="192" y="300"/>
                    <a:pt x="168" y="325"/>
                  </a:cubicBezTo>
                  <a:cubicBezTo>
                    <a:pt x="145" y="348"/>
                    <a:pt x="145" y="371"/>
                    <a:pt x="155" y="386"/>
                  </a:cubicBezTo>
                  <a:cubicBezTo>
                    <a:pt x="179" y="421"/>
                    <a:pt x="212" y="438"/>
                    <a:pt x="243" y="407"/>
                  </a:cubicBezTo>
                  <a:close/>
                  <a:moveTo>
                    <a:pt x="404" y="244"/>
                  </a:moveTo>
                  <a:cubicBezTo>
                    <a:pt x="418" y="230"/>
                    <a:pt x="439" y="207"/>
                    <a:pt x="467" y="175"/>
                  </a:cubicBezTo>
                  <a:lnTo>
                    <a:pt x="479" y="162"/>
                  </a:lnTo>
                  <a:lnTo>
                    <a:pt x="501" y="183"/>
                  </a:lnTo>
                  <a:cubicBezTo>
                    <a:pt x="473" y="219"/>
                    <a:pt x="448" y="248"/>
                    <a:pt x="425" y="270"/>
                  </a:cubicBezTo>
                  <a:cubicBezTo>
                    <a:pt x="397" y="299"/>
                    <a:pt x="368" y="312"/>
                    <a:pt x="338" y="309"/>
                  </a:cubicBezTo>
                  <a:lnTo>
                    <a:pt x="330" y="330"/>
                  </a:lnTo>
                  <a:cubicBezTo>
                    <a:pt x="315" y="369"/>
                    <a:pt x="293" y="403"/>
                    <a:pt x="263" y="433"/>
                  </a:cubicBezTo>
                  <a:cubicBezTo>
                    <a:pt x="225" y="471"/>
                    <a:pt x="184" y="469"/>
                    <a:pt x="140" y="425"/>
                  </a:cubicBezTo>
                  <a:cubicBezTo>
                    <a:pt x="117" y="402"/>
                    <a:pt x="97" y="353"/>
                    <a:pt x="143" y="307"/>
                  </a:cubicBezTo>
                  <a:lnTo>
                    <a:pt x="219" y="231"/>
                  </a:lnTo>
                  <a:lnTo>
                    <a:pt x="187" y="199"/>
                  </a:lnTo>
                  <a:cubicBezTo>
                    <a:pt x="158" y="169"/>
                    <a:pt x="129" y="168"/>
                    <a:pt x="102" y="196"/>
                  </a:cubicBezTo>
                  <a:cubicBezTo>
                    <a:pt x="83" y="215"/>
                    <a:pt x="61" y="239"/>
                    <a:pt x="37" y="268"/>
                  </a:cubicBezTo>
                  <a:lnTo>
                    <a:pt x="24" y="282"/>
                  </a:lnTo>
                  <a:lnTo>
                    <a:pt x="0" y="260"/>
                  </a:lnTo>
                  <a:cubicBezTo>
                    <a:pt x="30" y="223"/>
                    <a:pt x="56" y="193"/>
                    <a:pt x="78" y="170"/>
                  </a:cubicBezTo>
                  <a:cubicBezTo>
                    <a:pt x="109" y="139"/>
                    <a:pt x="140" y="132"/>
                    <a:pt x="171" y="147"/>
                  </a:cubicBezTo>
                  <a:cubicBezTo>
                    <a:pt x="162" y="109"/>
                    <a:pt x="174" y="74"/>
                    <a:pt x="207" y="42"/>
                  </a:cubicBezTo>
                  <a:cubicBezTo>
                    <a:pt x="235" y="13"/>
                    <a:pt x="265" y="0"/>
                    <a:pt x="295" y="2"/>
                  </a:cubicBezTo>
                  <a:cubicBezTo>
                    <a:pt x="325" y="4"/>
                    <a:pt x="358" y="23"/>
                    <a:pt x="393" y="58"/>
                  </a:cubicBezTo>
                  <a:lnTo>
                    <a:pt x="413" y="80"/>
                  </a:lnTo>
                  <a:lnTo>
                    <a:pt x="266" y="227"/>
                  </a:lnTo>
                  <a:cubicBezTo>
                    <a:pt x="293" y="253"/>
                    <a:pt x="317" y="268"/>
                    <a:pt x="339" y="271"/>
                  </a:cubicBezTo>
                  <a:cubicBezTo>
                    <a:pt x="361" y="275"/>
                    <a:pt x="382" y="266"/>
                    <a:pt x="404" y="244"/>
                  </a:cubicBez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AC3E8908-0FFD-43CE-9C50-49DD98BC4D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07372" y="3735389"/>
              <a:ext cx="201613" cy="274638"/>
            </a:xfrm>
            <a:custGeom>
              <a:avLst/>
              <a:gdLst>
                <a:gd name="T0" fmla="*/ 216 w 241"/>
                <a:gd name="T1" fmla="*/ 327 h 327"/>
                <a:gd name="T2" fmla="*/ 0 w 241"/>
                <a:gd name="T3" fmla="*/ 112 h 327"/>
                <a:gd name="T4" fmla="*/ 26 w 241"/>
                <a:gd name="T5" fmla="*/ 86 h 327"/>
                <a:gd name="T6" fmla="*/ 57 w 241"/>
                <a:gd name="T7" fmla="*/ 117 h 327"/>
                <a:gd name="T8" fmla="*/ 74 w 241"/>
                <a:gd name="T9" fmla="*/ 57 h 327"/>
                <a:gd name="T10" fmla="*/ 103 w 241"/>
                <a:gd name="T11" fmla="*/ 0 h 327"/>
                <a:gd name="T12" fmla="*/ 129 w 241"/>
                <a:gd name="T13" fmla="*/ 26 h 327"/>
                <a:gd name="T14" fmla="*/ 102 w 241"/>
                <a:gd name="T15" fmla="*/ 77 h 327"/>
                <a:gd name="T16" fmla="*/ 85 w 241"/>
                <a:gd name="T17" fmla="*/ 122 h 327"/>
                <a:gd name="T18" fmla="*/ 80 w 241"/>
                <a:gd name="T19" fmla="*/ 140 h 327"/>
                <a:gd name="T20" fmla="*/ 241 w 241"/>
                <a:gd name="T21" fmla="*/ 302 h 327"/>
                <a:gd name="T22" fmla="*/ 216 w 241"/>
                <a:gd name="T23" fmla="*/ 327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1" h="327">
                  <a:moveTo>
                    <a:pt x="216" y="327"/>
                  </a:moveTo>
                  <a:lnTo>
                    <a:pt x="0" y="112"/>
                  </a:lnTo>
                  <a:lnTo>
                    <a:pt x="26" y="86"/>
                  </a:lnTo>
                  <a:lnTo>
                    <a:pt x="57" y="117"/>
                  </a:lnTo>
                  <a:cubicBezTo>
                    <a:pt x="60" y="99"/>
                    <a:pt x="66" y="79"/>
                    <a:pt x="74" y="57"/>
                  </a:cubicBezTo>
                  <a:cubicBezTo>
                    <a:pt x="83" y="34"/>
                    <a:pt x="92" y="16"/>
                    <a:pt x="103" y="0"/>
                  </a:cubicBezTo>
                  <a:lnTo>
                    <a:pt x="129" y="26"/>
                  </a:lnTo>
                  <a:cubicBezTo>
                    <a:pt x="119" y="41"/>
                    <a:pt x="110" y="58"/>
                    <a:pt x="102" y="77"/>
                  </a:cubicBezTo>
                  <a:cubicBezTo>
                    <a:pt x="94" y="96"/>
                    <a:pt x="88" y="111"/>
                    <a:pt x="85" y="122"/>
                  </a:cubicBezTo>
                  <a:lnTo>
                    <a:pt x="80" y="140"/>
                  </a:lnTo>
                  <a:lnTo>
                    <a:pt x="241" y="302"/>
                  </a:lnTo>
                  <a:lnTo>
                    <a:pt x="216" y="327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2E84B93F-89C1-412F-BB00-CE5B490F67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428059" y="3271839"/>
              <a:ext cx="369888" cy="398463"/>
            </a:xfrm>
            <a:custGeom>
              <a:avLst/>
              <a:gdLst>
                <a:gd name="T0" fmla="*/ 252 w 443"/>
                <a:gd name="T1" fmla="*/ 412 h 476"/>
                <a:gd name="T2" fmla="*/ 301 w 443"/>
                <a:gd name="T3" fmla="*/ 435 h 476"/>
                <a:gd name="T4" fmla="*/ 361 w 443"/>
                <a:gd name="T5" fmla="*/ 395 h 476"/>
                <a:gd name="T6" fmla="*/ 403 w 443"/>
                <a:gd name="T7" fmla="*/ 331 h 476"/>
                <a:gd name="T8" fmla="*/ 384 w 443"/>
                <a:gd name="T9" fmla="*/ 280 h 476"/>
                <a:gd name="T10" fmla="*/ 340 w 443"/>
                <a:gd name="T11" fmla="*/ 259 h 476"/>
                <a:gd name="T12" fmla="*/ 288 w 443"/>
                <a:gd name="T13" fmla="*/ 296 h 476"/>
                <a:gd name="T14" fmla="*/ 238 w 443"/>
                <a:gd name="T15" fmla="*/ 343 h 476"/>
                <a:gd name="T16" fmla="*/ 236 w 443"/>
                <a:gd name="T17" fmla="*/ 385 h 476"/>
                <a:gd name="T18" fmla="*/ 252 w 443"/>
                <a:gd name="T19" fmla="*/ 412 h 476"/>
                <a:gd name="T20" fmla="*/ 74 w 443"/>
                <a:gd name="T21" fmla="*/ 228 h 476"/>
                <a:gd name="T22" fmla="*/ 126 w 443"/>
                <a:gd name="T23" fmla="*/ 255 h 476"/>
                <a:gd name="T24" fmla="*/ 178 w 443"/>
                <a:gd name="T25" fmla="*/ 226 h 476"/>
                <a:gd name="T26" fmla="*/ 207 w 443"/>
                <a:gd name="T27" fmla="*/ 174 h 476"/>
                <a:gd name="T28" fmla="*/ 180 w 443"/>
                <a:gd name="T29" fmla="*/ 123 h 476"/>
                <a:gd name="T30" fmla="*/ 128 w 443"/>
                <a:gd name="T31" fmla="*/ 95 h 476"/>
                <a:gd name="T32" fmla="*/ 76 w 443"/>
                <a:gd name="T33" fmla="*/ 124 h 476"/>
                <a:gd name="T34" fmla="*/ 47 w 443"/>
                <a:gd name="T35" fmla="*/ 176 h 476"/>
                <a:gd name="T36" fmla="*/ 74 w 443"/>
                <a:gd name="T37" fmla="*/ 228 h 476"/>
                <a:gd name="T38" fmla="*/ 409 w 443"/>
                <a:gd name="T39" fmla="*/ 252 h 476"/>
                <a:gd name="T40" fmla="*/ 439 w 443"/>
                <a:gd name="T41" fmla="*/ 329 h 476"/>
                <a:gd name="T42" fmla="*/ 382 w 443"/>
                <a:gd name="T43" fmla="*/ 418 h 476"/>
                <a:gd name="T44" fmla="*/ 299 w 443"/>
                <a:gd name="T45" fmla="*/ 473 h 476"/>
                <a:gd name="T46" fmla="*/ 228 w 443"/>
                <a:gd name="T47" fmla="*/ 440 h 476"/>
                <a:gd name="T48" fmla="*/ 207 w 443"/>
                <a:gd name="T49" fmla="*/ 403 h 476"/>
                <a:gd name="T50" fmla="*/ 209 w 443"/>
                <a:gd name="T51" fmla="*/ 350 h 476"/>
                <a:gd name="T52" fmla="*/ 169 w 443"/>
                <a:gd name="T53" fmla="*/ 332 h 476"/>
                <a:gd name="T54" fmla="*/ 152 w 443"/>
                <a:gd name="T55" fmla="*/ 294 h 476"/>
                <a:gd name="T56" fmla="*/ 149 w 443"/>
                <a:gd name="T57" fmla="*/ 284 h 476"/>
                <a:gd name="T58" fmla="*/ 48 w 443"/>
                <a:gd name="T59" fmla="*/ 255 h 476"/>
                <a:gd name="T60" fmla="*/ 53 w 443"/>
                <a:gd name="T61" fmla="*/ 103 h 476"/>
                <a:gd name="T62" fmla="*/ 96 w 443"/>
                <a:gd name="T63" fmla="*/ 69 h 476"/>
                <a:gd name="T64" fmla="*/ 104 w 443"/>
                <a:gd name="T65" fmla="*/ 64 h 476"/>
                <a:gd name="T66" fmla="*/ 165 w 443"/>
                <a:gd name="T67" fmla="*/ 0 h 476"/>
                <a:gd name="T68" fmla="*/ 188 w 443"/>
                <a:gd name="T69" fmla="*/ 23 h 476"/>
                <a:gd name="T70" fmla="*/ 144 w 443"/>
                <a:gd name="T71" fmla="*/ 65 h 476"/>
                <a:gd name="T72" fmla="*/ 211 w 443"/>
                <a:gd name="T73" fmla="*/ 101 h 476"/>
                <a:gd name="T74" fmla="*/ 243 w 443"/>
                <a:gd name="T75" fmla="*/ 172 h 476"/>
                <a:gd name="T76" fmla="*/ 197 w 443"/>
                <a:gd name="T77" fmla="*/ 250 h 476"/>
                <a:gd name="T78" fmla="*/ 173 w 443"/>
                <a:gd name="T79" fmla="*/ 270 h 476"/>
                <a:gd name="T80" fmla="*/ 191 w 443"/>
                <a:gd name="T81" fmla="*/ 306 h 476"/>
                <a:gd name="T82" fmla="*/ 217 w 443"/>
                <a:gd name="T83" fmla="*/ 315 h 476"/>
                <a:gd name="T84" fmla="*/ 271 w 443"/>
                <a:gd name="T85" fmla="*/ 268 h 476"/>
                <a:gd name="T86" fmla="*/ 343 w 443"/>
                <a:gd name="T87" fmla="*/ 221 h 476"/>
                <a:gd name="T88" fmla="*/ 409 w 443"/>
                <a:gd name="T89" fmla="*/ 252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43" h="476">
                  <a:moveTo>
                    <a:pt x="252" y="412"/>
                  </a:moveTo>
                  <a:cubicBezTo>
                    <a:pt x="269" y="429"/>
                    <a:pt x="286" y="437"/>
                    <a:pt x="301" y="435"/>
                  </a:cubicBezTo>
                  <a:cubicBezTo>
                    <a:pt x="316" y="433"/>
                    <a:pt x="336" y="419"/>
                    <a:pt x="361" y="395"/>
                  </a:cubicBezTo>
                  <a:cubicBezTo>
                    <a:pt x="386" y="370"/>
                    <a:pt x="400" y="349"/>
                    <a:pt x="403" y="331"/>
                  </a:cubicBezTo>
                  <a:cubicBezTo>
                    <a:pt x="407" y="313"/>
                    <a:pt x="400" y="296"/>
                    <a:pt x="384" y="280"/>
                  </a:cubicBezTo>
                  <a:cubicBezTo>
                    <a:pt x="367" y="263"/>
                    <a:pt x="353" y="257"/>
                    <a:pt x="340" y="259"/>
                  </a:cubicBezTo>
                  <a:cubicBezTo>
                    <a:pt x="328" y="262"/>
                    <a:pt x="310" y="275"/>
                    <a:pt x="288" y="296"/>
                  </a:cubicBezTo>
                  <a:lnTo>
                    <a:pt x="238" y="343"/>
                  </a:lnTo>
                  <a:cubicBezTo>
                    <a:pt x="235" y="362"/>
                    <a:pt x="234" y="375"/>
                    <a:pt x="236" y="385"/>
                  </a:cubicBezTo>
                  <a:cubicBezTo>
                    <a:pt x="238" y="394"/>
                    <a:pt x="243" y="403"/>
                    <a:pt x="252" y="412"/>
                  </a:cubicBezTo>
                  <a:close/>
                  <a:moveTo>
                    <a:pt x="74" y="228"/>
                  </a:moveTo>
                  <a:cubicBezTo>
                    <a:pt x="93" y="247"/>
                    <a:pt x="110" y="256"/>
                    <a:pt x="126" y="255"/>
                  </a:cubicBezTo>
                  <a:cubicBezTo>
                    <a:pt x="141" y="255"/>
                    <a:pt x="159" y="245"/>
                    <a:pt x="178" y="226"/>
                  </a:cubicBezTo>
                  <a:cubicBezTo>
                    <a:pt x="197" y="207"/>
                    <a:pt x="207" y="190"/>
                    <a:pt x="207" y="174"/>
                  </a:cubicBezTo>
                  <a:cubicBezTo>
                    <a:pt x="208" y="159"/>
                    <a:pt x="199" y="141"/>
                    <a:pt x="180" y="123"/>
                  </a:cubicBezTo>
                  <a:cubicBezTo>
                    <a:pt x="161" y="104"/>
                    <a:pt x="144" y="94"/>
                    <a:pt x="128" y="95"/>
                  </a:cubicBezTo>
                  <a:cubicBezTo>
                    <a:pt x="112" y="95"/>
                    <a:pt x="95" y="105"/>
                    <a:pt x="76" y="124"/>
                  </a:cubicBezTo>
                  <a:cubicBezTo>
                    <a:pt x="57" y="143"/>
                    <a:pt x="47" y="160"/>
                    <a:pt x="47" y="176"/>
                  </a:cubicBezTo>
                  <a:cubicBezTo>
                    <a:pt x="47" y="192"/>
                    <a:pt x="56" y="210"/>
                    <a:pt x="74" y="228"/>
                  </a:cubicBezTo>
                  <a:close/>
                  <a:moveTo>
                    <a:pt x="409" y="252"/>
                  </a:moveTo>
                  <a:cubicBezTo>
                    <a:pt x="434" y="277"/>
                    <a:pt x="443" y="302"/>
                    <a:pt x="439" y="329"/>
                  </a:cubicBezTo>
                  <a:cubicBezTo>
                    <a:pt x="434" y="356"/>
                    <a:pt x="415" y="385"/>
                    <a:pt x="382" y="418"/>
                  </a:cubicBezTo>
                  <a:cubicBezTo>
                    <a:pt x="349" y="451"/>
                    <a:pt x="321" y="470"/>
                    <a:pt x="299" y="473"/>
                  </a:cubicBezTo>
                  <a:cubicBezTo>
                    <a:pt x="277" y="476"/>
                    <a:pt x="253" y="465"/>
                    <a:pt x="228" y="440"/>
                  </a:cubicBezTo>
                  <a:cubicBezTo>
                    <a:pt x="216" y="427"/>
                    <a:pt x="209" y="415"/>
                    <a:pt x="207" y="403"/>
                  </a:cubicBezTo>
                  <a:cubicBezTo>
                    <a:pt x="205" y="390"/>
                    <a:pt x="205" y="373"/>
                    <a:pt x="209" y="350"/>
                  </a:cubicBezTo>
                  <a:cubicBezTo>
                    <a:pt x="197" y="353"/>
                    <a:pt x="184" y="347"/>
                    <a:pt x="169" y="332"/>
                  </a:cubicBezTo>
                  <a:cubicBezTo>
                    <a:pt x="164" y="327"/>
                    <a:pt x="158" y="315"/>
                    <a:pt x="152" y="294"/>
                  </a:cubicBezTo>
                  <a:lnTo>
                    <a:pt x="149" y="284"/>
                  </a:lnTo>
                  <a:cubicBezTo>
                    <a:pt x="115" y="298"/>
                    <a:pt x="82" y="288"/>
                    <a:pt x="48" y="255"/>
                  </a:cubicBezTo>
                  <a:cubicBezTo>
                    <a:pt x="0" y="206"/>
                    <a:pt x="1" y="155"/>
                    <a:pt x="53" y="103"/>
                  </a:cubicBezTo>
                  <a:cubicBezTo>
                    <a:pt x="68" y="89"/>
                    <a:pt x="82" y="77"/>
                    <a:pt x="96" y="69"/>
                  </a:cubicBezTo>
                  <a:lnTo>
                    <a:pt x="104" y="64"/>
                  </a:lnTo>
                  <a:lnTo>
                    <a:pt x="165" y="0"/>
                  </a:lnTo>
                  <a:lnTo>
                    <a:pt x="188" y="23"/>
                  </a:lnTo>
                  <a:lnTo>
                    <a:pt x="144" y="65"/>
                  </a:lnTo>
                  <a:cubicBezTo>
                    <a:pt x="165" y="65"/>
                    <a:pt x="187" y="77"/>
                    <a:pt x="211" y="101"/>
                  </a:cubicBezTo>
                  <a:cubicBezTo>
                    <a:pt x="234" y="124"/>
                    <a:pt x="245" y="148"/>
                    <a:pt x="243" y="172"/>
                  </a:cubicBezTo>
                  <a:cubicBezTo>
                    <a:pt x="240" y="196"/>
                    <a:pt x="225" y="222"/>
                    <a:pt x="197" y="250"/>
                  </a:cubicBezTo>
                  <a:cubicBezTo>
                    <a:pt x="189" y="258"/>
                    <a:pt x="181" y="265"/>
                    <a:pt x="173" y="270"/>
                  </a:cubicBezTo>
                  <a:cubicBezTo>
                    <a:pt x="182" y="290"/>
                    <a:pt x="188" y="302"/>
                    <a:pt x="191" y="306"/>
                  </a:cubicBezTo>
                  <a:cubicBezTo>
                    <a:pt x="201" y="315"/>
                    <a:pt x="210" y="318"/>
                    <a:pt x="217" y="315"/>
                  </a:cubicBezTo>
                  <a:cubicBezTo>
                    <a:pt x="225" y="311"/>
                    <a:pt x="243" y="296"/>
                    <a:pt x="271" y="268"/>
                  </a:cubicBezTo>
                  <a:cubicBezTo>
                    <a:pt x="299" y="240"/>
                    <a:pt x="323" y="224"/>
                    <a:pt x="343" y="221"/>
                  </a:cubicBezTo>
                  <a:cubicBezTo>
                    <a:pt x="363" y="218"/>
                    <a:pt x="385" y="228"/>
                    <a:pt x="409" y="252"/>
                  </a:cubicBez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811A73B6-C9A6-4582-B352-AF686EAF217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618559" y="3125789"/>
              <a:ext cx="296863" cy="263525"/>
            </a:xfrm>
            <a:custGeom>
              <a:avLst/>
              <a:gdLst>
                <a:gd name="T0" fmla="*/ 98 w 354"/>
                <a:gd name="T1" fmla="*/ 205 h 314"/>
                <a:gd name="T2" fmla="*/ 219 w 354"/>
                <a:gd name="T3" fmla="*/ 84 h 314"/>
                <a:gd name="T4" fmla="*/ 145 w 354"/>
                <a:gd name="T5" fmla="*/ 37 h 314"/>
                <a:gd name="T6" fmla="*/ 82 w 354"/>
                <a:gd name="T7" fmla="*/ 64 h 314"/>
                <a:gd name="T8" fmla="*/ 54 w 354"/>
                <a:gd name="T9" fmla="*/ 129 h 314"/>
                <a:gd name="T10" fmla="*/ 98 w 354"/>
                <a:gd name="T11" fmla="*/ 205 h 314"/>
                <a:gd name="T12" fmla="*/ 321 w 354"/>
                <a:gd name="T13" fmla="*/ 176 h 314"/>
                <a:gd name="T14" fmla="*/ 332 w 354"/>
                <a:gd name="T15" fmla="*/ 162 h 314"/>
                <a:gd name="T16" fmla="*/ 354 w 354"/>
                <a:gd name="T17" fmla="*/ 182 h 314"/>
                <a:gd name="T18" fmla="*/ 278 w 354"/>
                <a:gd name="T19" fmla="*/ 271 h 314"/>
                <a:gd name="T20" fmla="*/ 185 w 354"/>
                <a:gd name="T21" fmla="*/ 308 h 314"/>
                <a:gd name="T22" fmla="*/ 83 w 354"/>
                <a:gd name="T23" fmla="*/ 243 h 314"/>
                <a:gd name="T24" fmla="*/ 59 w 354"/>
                <a:gd name="T25" fmla="*/ 42 h 314"/>
                <a:gd name="T26" fmla="*/ 147 w 354"/>
                <a:gd name="T27" fmla="*/ 2 h 314"/>
                <a:gd name="T28" fmla="*/ 246 w 354"/>
                <a:gd name="T29" fmla="*/ 59 h 314"/>
                <a:gd name="T30" fmla="*/ 266 w 354"/>
                <a:gd name="T31" fmla="*/ 80 h 314"/>
                <a:gd name="T32" fmla="*/ 119 w 354"/>
                <a:gd name="T33" fmla="*/ 227 h 314"/>
                <a:gd name="T34" fmla="*/ 192 w 354"/>
                <a:gd name="T35" fmla="*/ 272 h 314"/>
                <a:gd name="T36" fmla="*/ 257 w 354"/>
                <a:gd name="T37" fmla="*/ 245 h 314"/>
                <a:gd name="T38" fmla="*/ 321 w 354"/>
                <a:gd name="T39" fmla="*/ 176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4" h="314">
                  <a:moveTo>
                    <a:pt x="98" y="205"/>
                  </a:moveTo>
                  <a:lnTo>
                    <a:pt x="219" y="84"/>
                  </a:lnTo>
                  <a:cubicBezTo>
                    <a:pt x="191" y="55"/>
                    <a:pt x="166" y="40"/>
                    <a:pt x="145" y="37"/>
                  </a:cubicBezTo>
                  <a:cubicBezTo>
                    <a:pt x="123" y="34"/>
                    <a:pt x="102" y="43"/>
                    <a:pt x="82" y="64"/>
                  </a:cubicBezTo>
                  <a:cubicBezTo>
                    <a:pt x="61" y="84"/>
                    <a:pt x="52" y="106"/>
                    <a:pt x="54" y="129"/>
                  </a:cubicBezTo>
                  <a:cubicBezTo>
                    <a:pt x="55" y="152"/>
                    <a:pt x="70" y="178"/>
                    <a:pt x="98" y="205"/>
                  </a:cubicBezTo>
                  <a:close/>
                  <a:moveTo>
                    <a:pt x="321" y="176"/>
                  </a:moveTo>
                  <a:lnTo>
                    <a:pt x="332" y="162"/>
                  </a:lnTo>
                  <a:lnTo>
                    <a:pt x="354" y="182"/>
                  </a:lnTo>
                  <a:cubicBezTo>
                    <a:pt x="326" y="219"/>
                    <a:pt x="300" y="248"/>
                    <a:pt x="278" y="271"/>
                  </a:cubicBezTo>
                  <a:cubicBezTo>
                    <a:pt x="247" y="302"/>
                    <a:pt x="216" y="314"/>
                    <a:pt x="185" y="308"/>
                  </a:cubicBezTo>
                  <a:cubicBezTo>
                    <a:pt x="155" y="303"/>
                    <a:pt x="121" y="281"/>
                    <a:pt x="83" y="243"/>
                  </a:cubicBezTo>
                  <a:cubicBezTo>
                    <a:pt x="8" y="168"/>
                    <a:pt x="0" y="101"/>
                    <a:pt x="59" y="42"/>
                  </a:cubicBezTo>
                  <a:cubicBezTo>
                    <a:pt x="87" y="13"/>
                    <a:pt x="117" y="0"/>
                    <a:pt x="147" y="2"/>
                  </a:cubicBezTo>
                  <a:cubicBezTo>
                    <a:pt x="177" y="4"/>
                    <a:pt x="210" y="23"/>
                    <a:pt x="246" y="59"/>
                  </a:cubicBezTo>
                  <a:lnTo>
                    <a:pt x="266" y="80"/>
                  </a:lnTo>
                  <a:lnTo>
                    <a:pt x="119" y="227"/>
                  </a:lnTo>
                  <a:cubicBezTo>
                    <a:pt x="146" y="253"/>
                    <a:pt x="170" y="268"/>
                    <a:pt x="192" y="272"/>
                  </a:cubicBezTo>
                  <a:cubicBezTo>
                    <a:pt x="214" y="276"/>
                    <a:pt x="235" y="267"/>
                    <a:pt x="257" y="245"/>
                  </a:cubicBezTo>
                  <a:cubicBezTo>
                    <a:pt x="279" y="223"/>
                    <a:pt x="300" y="200"/>
                    <a:pt x="321" y="176"/>
                  </a:cubicBez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661545F4-9814-4B8B-B09A-E88FDAC6D9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004322" y="2730501"/>
              <a:ext cx="268288" cy="300038"/>
            </a:xfrm>
            <a:custGeom>
              <a:avLst/>
              <a:gdLst>
                <a:gd name="T0" fmla="*/ 69 w 320"/>
                <a:gd name="T1" fmla="*/ 91 h 358"/>
                <a:gd name="T2" fmla="*/ 55 w 320"/>
                <a:gd name="T3" fmla="*/ 178 h 358"/>
                <a:gd name="T4" fmla="*/ 90 w 320"/>
                <a:gd name="T5" fmla="*/ 191 h 358"/>
                <a:gd name="T6" fmla="*/ 154 w 320"/>
                <a:gd name="T7" fmla="*/ 154 h 358"/>
                <a:gd name="T8" fmla="*/ 228 w 320"/>
                <a:gd name="T9" fmla="*/ 117 h 358"/>
                <a:gd name="T10" fmla="*/ 289 w 320"/>
                <a:gd name="T11" fmla="*/ 145 h 358"/>
                <a:gd name="T12" fmla="*/ 316 w 320"/>
                <a:gd name="T13" fmla="*/ 214 h 358"/>
                <a:gd name="T14" fmla="*/ 269 w 320"/>
                <a:gd name="T15" fmla="*/ 292 h 358"/>
                <a:gd name="T16" fmla="*/ 202 w 320"/>
                <a:gd name="T17" fmla="*/ 347 h 358"/>
                <a:gd name="T18" fmla="*/ 188 w 320"/>
                <a:gd name="T19" fmla="*/ 358 h 358"/>
                <a:gd name="T20" fmla="*/ 166 w 320"/>
                <a:gd name="T21" fmla="*/ 333 h 358"/>
                <a:gd name="T22" fmla="*/ 248 w 320"/>
                <a:gd name="T23" fmla="*/ 266 h 358"/>
                <a:gd name="T24" fmla="*/ 279 w 320"/>
                <a:gd name="T25" fmla="*/ 217 h 358"/>
                <a:gd name="T26" fmla="*/ 263 w 320"/>
                <a:gd name="T27" fmla="*/ 172 h 358"/>
                <a:gd name="T28" fmla="*/ 222 w 320"/>
                <a:gd name="T29" fmla="*/ 155 h 358"/>
                <a:gd name="T30" fmla="*/ 158 w 320"/>
                <a:gd name="T31" fmla="*/ 193 h 358"/>
                <a:gd name="T32" fmla="*/ 86 w 320"/>
                <a:gd name="T33" fmla="*/ 231 h 358"/>
                <a:gd name="T34" fmla="*/ 28 w 320"/>
                <a:gd name="T35" fmla="*/ 204 h 358"/>
                <a:gd name="T36" fmla="*/ 5 w 320"/>
                <a:gd name="T37" fmla="*/ 137 h 358"/>
                <a:gd name="T38" fmla="*/ 45 w 320"/>
                <a:gd name="T39" fmla="*/ 68 h 358"/>
                <a:gd name="T40" fmla="*/ 115 w 320"/>
                <a:gd name="T41" fmla="*/ 9 h 358"/>
                <a:gd name="T42" fmla="*/ 129 w 320"/>
                <a:gd name="T43" fmla="*/ 0 h 358"/>
                <a:gd name="T44" fmla="*/ 150 w 320"/>
                <a:gd name="T45" fmla="*/ 23 h 358"/>
                <a:gd name="T46" fmla="*/ 69 w 320"/>
                <a:gd name="T47" fmla="*/ 91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0" h="358">
                  <a:moveTo>
                    <a:pt x="69" y="91"/>
                  </a:moveTo>
                  <a:cubicBezTo>
                    <a:pt x="35" y="125"/>
                    <a:pt x="30" y="154"/>
                    <a:pt x="55" y="178"/>
                  </a:cubicBezTo>
                  <a:cubicBezTo>
                    <a:pt x="66" y="190"/>
                    <a:pt x="78" y="194"/>
                    <a:pt x="90" y="191"/>
                  </a:cubicBezTo>
                  <a:cubicBezTo>
                    <a:pt x="102" y="188"/>
                    <a:pt x="123" y="176"/>
                    <a:pt x="154" y="154"/>
                  </a:cubicBezTo>
                  <a:cubicBezTo>
                    <a:pt x="185" y="132"/>
                    <a:pt x="209" y="120"/>
                    <a:pt x="228" y="117"/>
                  </a:cubicBezTo>
                  <a:cubicBezTo>
                    <a:pt x="246" y="114"/>
                    <a:pt x="267" y="123"/>
                    <a:pt x="289" y="145"/>
                  </a:cubicBezTo>
                  <a:cubicBezTo>
                    <a:pt x="311" y="167"/>
                    <a:pt x="320" y="190"/>
                    <a:pt x="316" y="214"/>
                  </a:cubicBezTo>
                  <a:cubicBezTo>
                    <a:pt x="312" y="239"/>
                    <a:pt x="296" y="264"/>
                    <a:pt x="269" y="292"/>
                  </a:cubicBezTo>
                  <a:cubicBezTo>
                    <a:pt x="253" y="308"/>
                    <a:pt x="231" y="326"/>
                    <a:pt x="202" y="347"/>
                  </a:cubicBezTo>
                  <a:lnTo>
                    <a:pt x="188" y="358"/>
                  </a:lnTo>
                  <a:lnTo>
                    <a:pt x="166" y="333"/>
                  </a:lnTo>
                  <a:cubicBezTo>
                    <a:pt x="204" y="306"/>
                    <a:pt x="231" y="284"/>
                    <a:pt x="248" y="266"/>
                  </a:cubicBezTo>
                  <a:cubicBezTo>
                    <a:pt x="265" y="249"/>
                    <a:pt x="276" y="233"/>
                    <a:pt x="279" y="217"/>
                  </a:cubicBezTo>
                  <a:cubicBezTo>
                    <a:pt x="283" y="201"/>
                    <a:pt x="277" y="186"/>
                    <a:pt x="263" y="172"/>
                  </a:cubicBezTo>
                  <a:cubicBezTo>
                    <a:pt x="249" y="158"/>
                    <a:pt x="235" y="152"/>
                    <a:pt x="222" y="155"/>
                  </a:cubicBezTo>
                  <a:cubicBezTo>
                    <a:pt x="210" y="158"/>
                    <a:pt x="188" y="171"/>
                    <a:pt x="158" y="193"/>
                  </a:cubicBezTo>
                  <a:cubicBezTo>
                    <a:pt x="128" y="215"/>
                    <a:pt x="104" y="227"/>
                    <a:pt x="86" y="231"/>
                  </a:cubicBezTo>
                  <a:cubicBezTo>
                    <a:pt x="68" y="234"/>
                    <a:pt x="49" y="225"/>
                    <a:pt x="28" y="204"/>
                  </a:cubicBezTo>
                  <a:cubicBezTo>
                    <a:pt x="7" y="184"/>
                    <a:pt x="0" y="161"/>
                    <a:pt x="5" y="137"/>
                  </a:cubicBezTo>
                  <a:cubicBezTo>
                    <a:pt x="10" y="113"/>
                    <a:pt x="23" y="90"/>
                    <a:pt x="45" y="68"/>
                  </a:cubicBezTo>
                  <a:cubicBezTo>
                    <a:pt x="62" y="51"/>
                    <a:pt x="86" y="32"/>
                    <a:pt x="115" y="9"/>
                  </a:cubicBezTo>
                  <a:lnTo>
                    <a:pt x="129" y="0"/>
                  </a:lnTo>
                  <a:lnTo>
                    <a:pt x="150" y="23"/>
                  </a:lnTo>
                  <a:cubicBezTo>
                    <a:pt x="115" y="49"/>
                    <a:pt x="88" y="72"/>
                    <a:pt x="69" y="91"/>
                  </a:cubicBez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32E876D6-EC37-4B11-9982-76346946B4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673872" y="5141914"/>
              <a:ext cx="201613" cy="201613"/>
            </a:xfrm>
            <a:custGeom>
              <a:avLst/>
              <a:gdLst>
                <a:gd name="T0" fmla="*/ 216 w 241"/>
                <a:gd name="T1" fmla="*/ 241 h 241"/>
                <a:gd name="T2" fmla="*/ 0 w 241"/>
                <a:gd name="T3" fmla="*/ 26 h 241"/>
                <a:gd name="T4" fmla="*/ 26 w 241"/>
                <a:gd name="T5" fmla="*/ 0 h 241"/>
                <a:gd name="T6" fmla="*/ 241 w 241"/>
                <a:gd name="T7" fmla="*/ 216 h 241"/>
                <a:gd name="T8" fmla="*/ 216 w 241"/>
                <a:gd name="T9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" h="241">
                  <a:moveTo>
                    <a:pt x="216" y="24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241" y="216"/>
                  </a:lnTo>
                  <a:lnTo>
                    <a:pt x="216" y="241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91EDF8F2-A7E9-4F38-8336-A67D4C1777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604022" y="5072064"/>
              <a:ext cx="49213" cy="47625"/>
            </a:xfrm>
            <a:custGeom>
              <a:avLst/>
              <a:gdLst>
                <a:gd name="T0" fmla="*/ 33 w 58"/>
                <a:gd name="T1" fmla="*/ 58 h 58"/>
                <a:gd name="T2" fmla="*/ 0 w 58"/>
                <a:gd name="T3" fmla="*/ 26 h 58"/>
                <a:gd name="T4" fmla="*/ 26 w 58"/>
                <a:gd name="T5" fmla="*/ 0 h 58"/>
                <a:gd name="T6" fmla="*/ 58 w 58"/>
                <a:gd name="T7" fmla="*/ 33 h 58"/>
                <a:gd name="T8" fmla="*/ 33 w 58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8">
                  <a:moveTo>
                    <a:pt x="33" y="58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58" y="33"/>
                  </a:lnTo>
                  <a:lnTo>
                    <a:pt x="33" y="58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22774B2F-E635-4A7E-A497-6042C9E773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135959" y="3679826"/>
              <a:ext cx="201613" cy="201613"/>
            </a:xfrm>
            <a:custGeom>
              <a:avLst/>
              <a:gdLst>
                <a:gd name="T0" fmla="*/ 215 w 241"/>
                <a:gd name="T1" fmla="*/ 241 h 241"/>
                <a:gd name="T2" fmla="*/ 0 w 241"/>
                <a:gd name="T3" fmla="*/ 25 h 241"/>
                <a:gd name="T4" fmla="*/ 25 w 241"/>
                <a:gd name="T5" fmla="*/ 0 h 241"/>
                <a:gd name="T6" fmla="*/ 241 w 241"/>
                <a:gd name="T7" fmla="*/ 215 h 241"/>
                <a:gd name="T8" fmla="*/ 215 w 241"/>
                <a:gd name="T9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" h="241">
                  <a:moveTo>
                    <a:pt x="215" y="241"/>
                  </a:moveTo>
                  <a:lnTo>
                    <a:pt x="0" y="25"/>
                  </a:lnTo>
                  <a:lnTo>
                    <a:pt x="25" y="0"/>
                  </a:lnTo>
                  <a:lnTo>
                    <a:pt x="241" y="215"/>
                  </a:lnTo>
                  <a:lnTo>
                    <a:pt x="215" y="241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80A477BC-6926-4C82-AD89-2C85F01594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66109" y="3609976"/>
              <a:ext cx="49213" cy="47625"/>
            </a:xfrm>
            <a:custGeom>
              <a:avLst/>
              <a:gdLst>
                <a:gd name="T0" fmla="*/ 32 w 58"/>
                <a:gd name="T1" fmla="*/ 58 h 58"/>
                <a:gd name="T2" fmla="*/ 0 w 58"/>
                <a:gd name="T3" fmla="*/ 25 h 58"/>
                <a:gd name="T4" fmla="*/ 25 w 58"/>
                <a:gd name="T5" fmla="*/ 0 h 58"/>
                <a:gd name="T6" fmla="*/ 58 w 58"/>
                <a:gd name="T7" fmla="*/ 32 h 58"/>
                <a:gd name="T8" fmla="*/ 32 w 58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8">
                  <a:moveTo>
                    <a:pt x="32" y="58"/>
                  </a:moveTo>
                  <a:lnTo>
                    <a:pt x="0" y="25"/>
                  </a:lnTo>
                  <a:lnTo>
                    <a:pt x="25" y="0"/>
                  </a:lnTo>
                  <a:lnTo>
                    <a:pt x="58" y="32"/>
                  </a:lnTo>
                  <a:lnTo>
                    <a:pt x="32" y="58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29A2C1AC-4C73-42E2-BF9F-86C5F02C8B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956447" y="4783139"/>
              <a:ext cx="328613" cy="280988"/>
            </a:xfrm>
            <a:custGeom>
              <a:avLst/>
              <a:gdLst>
                <a:gd name="T0" fmla="*/ 153 w 392"/>
                <a:gd name="T1" fmla="*/ 250 h 335"/>
                <a:gd name="T2" fmla="*/ 166 w 392"/>
                <a:gd name="T3" fmla="*/ 188 h 335"/>
                <a:gd name="T4" fmla="*/ 238 w 392"/>
                <a:gd name="T5" fmla="*/ 117 h 335"/>
                <a:gd name="T6" fmla="*/ 302 w 392"/>
                <a:gd name="T7" fmla="*/ 181 h 335"/>
                <a:gd name="T8" fmla="*/ 241 w 392"/>
                <a:gd name="T9" fmla="*/ 271 h 335"/>
                <a:gd name="T10" fmla="*/ 153 w 392"/>
                <a:gd name="T11" fmla="*/ 250 h 335"/>
                <a:gd name="T12" fmla="*/ 373 w 392"/>
                <a:gd name="T13" fmla="*/ 143 h 335"/>
                <a:gd name="T14" fmla="*/ 326 w 392"/>
                <a:gd name="T15" fmla="*/ 152 h 335"/>
                <a:gd name="T16" fmla="*/ 210 w 392"/>
                <a:gd name="T17" fmla="*/ 36 h 335"/>
                <a:gd name="T18" fmla="*/ 143 w 392"/>
                <a:gd name="T19" fmla="*/ 1 h 335"/>
                <a:gd name="T20" fmla="*/ 74 w 392"/>
                <a:gd name="T21" fmla="*/ 35 h 335"/>
                <a:gd name="T22" fmla="*/ 0 w 392"/>
                <a:gd name="T23" fmla="*/ 127 h 335"/>
                <a:gd name="T24" fmla="*/ 22 w 392"/>
                <a:gd name="T25" fmla="*/ 147 h 335"/>
                <a:gd name="T26" fmla="*/ 34 w 392"/>
                <a:gd name="T27" fmla="*/ 132 h 335"/>
                <a:gd name="T28" fmla="*/ 101 w 392"/>
                <a:gd name="T29" fmla="*/ 55 h 335"/>
                <a:gd name="T30" fmla="*/ 140 w 392"/>
                <a:gd name="T31" fmla="*/ 38 h 335"/>
                <a:gd name="T32" fmla="*/ 185 w 392"/>
                <a:gd name="T33" fmla="*/ 62 h 335"/>
                <a:gd name="T34" fmla="*/ 217 w 392"/>
                <a:gd name="T35" fmla="*/ 94 h 335"/>
                <a:gd name="T36" fmla="*/ 217 w 392"/>
                <a:gd name="T37" fmla="*/ 94 h 335"/>
                <a:gd name="T38" fmla="*/ 217 w 392"/>
                <a:gd name="T39" fmla="*/ 94 h 335"/>
                <a:gd name="T40" fmla="*/ 141 w 392"/>
                <a:gd name="T41" fmla="*/ 171 h 335"/>
                <a:gd name="T42" fmla="*/ 139 w 392"/>
                <a:gd name="T43" fmla="*/ 289 h 335"/>
                <a:gd name="T44" fmla="*/ 261 w 392"/>
                <a:gd name="T45" fmla="*/ 297 h 335"/>
                <a:gd name="T46" fmla="*/ 328 w 392"/>
                <a:gd name="T47" fmla="*/ 196 h 335"/>
                <a:gd name="T48" fmla="*/ 392 w 392"/>
                <a:gd name="T49" fmla="*/ 165 h 335"/>
                <a:gd name="T50" fmla="*/ 373 w 392"/>
                <a:gd name="T51" fmla="*/ 143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2" h="335">
                  <a:moveTo>
                    <a:pt x="153" y="250"/>
                  </a:moveTo>
                  <a:cubicBezTo>
                    <a:pt x="143" y="235"/>
                    <a:pt x="143" y="212"/>
                    <a:pt x="166" y="188"/>
                  </a:cubicBezTo>
                  <a:cubicBezTo>
                    <a:pt x="191" y="164"/>
                    <a:pt x="238" y="117"/>
                    <a:pt x="238" y="117"/>
                  </a:cubicBezTo>
                  <a:lnTo>
                    <a:pt x="302" y="181"/>
                  </a:lnTo>
                  <a:cubicBezTo>
                    <a:pt x="284" y="218"/>
                    <a:pt x="264" y="248"/>
                    <a:pt x="241" y="271"/>
                  </a:cubicBezTo>
                  <a:cubicBezTo>
                    <a:pt x="210" y="302"/>
                    <a:pt x="177" y="285"/>
                    <a:pt x="153" y="250"/>
                  </a:cubicBezTo>
                  <a:close/>
                  <a:moveTo>
                    <a:pt x="373" y="143"/>
                  </a:moveTo>
                  <a:cubicBezTo>
                    <a:pt x="353" y="158"/>
                    <a:pt x="338" y="161"/>
                    <a:pt x="326" y="152"/>
                  </a:cubicBezTo>
                  <a:lnTo>
                    <a:pt x="210" y="36"/>
                  </a:lnTo>
                  <a:cubicBezTo>
                    <a:pt x="187" y="13"/>
                    <a:pt x="164" y="1"/>
                    <a:pt x="143" y="1"/>
                  </a:cubicBezTo>
                  <a:cubicBezTo>
                    <a:pt x="121" y="0"/>
                    <a:pt x="98" y="12"/>
                    <a:pt x="74" y="35"/>
                  </a:cubicBezTo>
                  <a:cubicBezTo>
                    <a:pt x="51" y="59"/>
                    <a:pt x="26" y="90"/>
                    <a:pt x="0" y="127"/>
                  </a:cubicBezTo>
                  <a:lnTo>
                    <a:pt x="22" y="147"/>
                  </a:lnTo>
                  <a:lnTo>
                    <a:pt x="34" y="132"/>
                  </a:lnTo>
                  <a:cubicBezTo>
                    <a:pt x="60" y="99"/>
                    <a:pt x="82" y="74"/>
                    <a:pt x="101" y="55"/>
                  </a:cubicBezTo>
                  <a:cubicBezTo>
                    <a:pt x="113" y="43"/>
                    <a:pt x="125" y="38"/>
                    <a:pt x="140" y="38"/>
                  </a:cubicBezTo>
                  <a:cubicBezTo>
                    <a:pt x="154" y="38"/>
                    <a:pt x="169" y="46"/>
                    <a:pt x="185" y="62"/>
                  </a:cubicBezTo>
                  <a:lnTo>
                    <a:pt x="217" y="94"/>
                  </a:lnTo>
                  <a:lnTo>
                    <a:pt x="217" y="94"/>
                  </a:lnTo>
                  <a:lnTo>
                    <a:pt x="217" y="94"/>
                  </a:lnTo>
                  <a:lnTo>
                    <a:pt x="141" y="171"/>
                  </a:lnTo>
                  <a:cubicBezTo>
                    <a:pt x="95" y="217"/>
                    <a:pt x="116" y="266"/>
                    <a:pt x="139" y="289"/>
                  </a:cubicBezTo>
                  <a:cubicBezTo>
                    <a:pt x="182" y="332"/>
                    <a:pt x="223" y="335"/>
                    <a:pt x="261" y="297"/>
                  </a:cubicBezTo>
                  <a:cubicBezTo>
                    <a:pt x="291" y="267"/>
                    <a:pt x="313" y="233"/>
                    <a:pt x="328" y="196"/>
                  </a:cubicBezTo>
                  <a:cubicBezTo>
                    <a:pt x="334" y="194"/>
                    <a:pt x="372" y="185"/>
                    <a:pt x="392" y="165"/>
                  </a:cubicBezTo>
                  <a:lnTo>
                    <a:pt x="373" y="143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088C8C3F-9D6B-4D91-99C1-17548AB772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059634" y="5394326"/>
              <a:ext cx="322263" cy="338138"/>
            </a:xfrm>
            <a:custGeom>
              <a:avLst/>
              <a:gdLst>
                <a:gd name="T0" fmla="*/ 143 w 384"/>
                <a:gd name="T1" fmla="*/ 26 h 404"/>
                <a:gd name="T2" fmla="*/ 168 w 384"/>
                <a:gd name="T3" fmla="*/ 0 h 404"/>
                <a:gd name="T4" fmla="*/ 384 w 384"/>
                <a:gd name="T5" fmla="*/ 216 h 404"/>
                <a:gd name="T6" fmla="*/ 114 w 384"/>
                <a:gd name="T7" fmla="*/ 281 h 404"/>
                <a:gd name="T8" fmla="*/ 0 w 384"/>
                <a:gd name="T9" fmla="*/ 168 h 404"/>
                <a:gd name="T10" fmla="*/ 26 w 384"/>
                <a:gd name="T11" fmla="*/ 142 h 404"/>
                <a:gd name="T12" fmla="*/ 138 w 384"/>
                <a:gd name="T13" fmla="*/ 254 h 404"/>
                <a:gd name="T14" fmla="*/ 334 w 384"/>
                <a:gd name="T15" fmla="*/ 217 h 404"/>
                <a:gd name="T16" fmla="*/ 143 w 384"/>
                <a:gd name="T17" fmla="*/ 26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4" h="404">
                  <a:moveTo>
                    <a:pt x="143" y="26"/>
                  </a:moveTo>
                  <a:lnTo>
                    <a:pt x="168" y="0"/>
                  </a:lnTo>
                  <a:cubicBezTo>
                    <a:pt x="168" y="0"/>
                    <a:pt x="383" y="215"/>
                    <a:pt x="384" y="216"/>
                  </a:cubicBezTo>
                  <a:cubicBezTo>
                    <a:pt x="294" y="319"/>
                    <a:pt x="236" y="404"/>
                    <a:pt x="114" y="281"/>
                  </a:cubicBezTo>
                  <a:lnTo>
                    <a:pt x="0" y="168"/>
                  </a:lnTo>
                  <a:lnTo>
                    <a:pt x="26" y="142"/>
                  </a:lnTo>
                  <a:lnTo>
                    <a:pt x="138" y="254"/>
                  </a:lnTo>
                  <a:cubicBezTo>
                    <a:pt x="236" y="351"/>
                    <a:pt x="275" y="285"/>
                    <a:pt x="334" y="217"/>
                  </a:cubicBezTo>
                  <a:lnTo>
                    <a:pt x="143" y="26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2E741B22-D8A1-4A7E-858F-D7BB91F4B4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609034" y="3829051"/>
              <a:ext cx="319088" cy="338138"/>
            </a:xfrm>
            <a:custGeom>
              <a:avLst/>
              <a:gdLst>
                <a:gd name="T0" fmla="*/ 241 w 383"/>
                <a:gd name="T1" fmla="*/ 378 h 404"/>
                <a:gd name="T2" fmla="*/ 215 w 383"/>
                <a:gd name="T3" fmla="*/ 404 h 404"/>
                <a:gd name="T4" fmla="*/ 0 w 383"/>
                <a:gd name="T5" fmla="*/ 188 h 404"/>
                <a:gd name="T6" fmla="*/ 270 w 383"/>
                <a:gd name="T7" fmla="*/ 123 h 404"/>
                <a:gd name="T8" fmla="*/ 383 w 383"/>
                <a:gd name="T9" fmla="*/ 236 h 404"/>
                <a:gd name="T10" fmla="*/ 357 w 383"/>
                <a:gd name="T11" fmla="*/ 262 h 404"/>
                <a:gd name="T12" fmla="*/ 245 w 383"/>
                <a:gd name="T13" fmla="*/ 150 h 404"/>
                <a:gd name="T14" fmla="*/ 49 w 383"/>
                <a:gd name="T15" fmla="*/ 187 h 404"/>
                <a:gd name="T16" fmla="*/ 241 w 383"/>
                <a:gd name="T17" fmla="*/ 378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3" h="404">
                  <a:moveTo>
                    <a:pt x="241" y="378"/>
                  </a:moveTo>
                  <a:lnTo>
                    <a:pt x="215" y="404"/>
                  </a:lnTo>
                  <a:cubicBezTo>
                    <a:pt x="215" y="404"/>
                    <a:pt x="0" y="189"/>
                    <a:pt x="0" y="188"/>
                  </a:cubicBezTo>
                  <a:cubicBezTo>
                    <a:pt x="90" y="85"/>
                    <a:pt x="147" y="0"/>
                    <a:pt x="270" y="123"/>
                  </a:cubicBezTo>
                  <a:lnTo>
                    <a:pt x="383" y="236"/>
                  </a:lnTo>
                  <a:lnTo>
                    <a:pt x="357" y="262"/>
                  </a:lnTo>
                  <a:lnTo>
                    <a:pt x="245" y="150"/>
                  </a:lnTo>
                  <a:cubicBezTo>
                    <a:pt x="148" y="53"/>
                    <a:pt x="109" y="119"/>
                    <a:pt x="49" y="187"/>
                  </a:cubicBezTo>
                  <a:lnTo>
                    <a:pt x="241" y="378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E20C495D-17C5-455E-B007-73D1FB598F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490097" y="2944814"/>
              <a:ext cx="320675" cy="339725"/>
            </a:xfrm>
            <a:custGeom>
              <a:avLst/>
              <a:gdLst>
                <a:gd name="T0" fmla="*/ 241 w 383"/>
                <a:gd name="T1" fmla="*/ 378 h 404"/>
                <a:gd name="T2" fmla="*/ 215 w 383"/>
                <a:gd name="T3" fmla="*/ 404 h 404"/>
                <a:gd name="T4" fmla="*/ 0 w 383"/>
                <a:gd name="T5" fmla="*/ 188 h 404"/>
                <a:gd name="T6" fmla="*/ 270 w 383"/>
                <a:gd name="T7" fmla="*/ 123 h 404"/>
                <a:gd name="T8" fmla="*/ 383 w 383"/>
                <a:gd name="T9" fmla="*/ 236 h 404"/>
                <a:gd name="T10" fmla="*/ 357 w 383"/>
                <a:gd name="T11" fmla="*/ 262 h 404"/>
                <a:gd name="T12" fmla="*/ 245 w 383"/>
                <a:gd name="T13" fmla="*/ 150 h 404"/>
                <a:gd name="T14" fmla="*/ 50 w 383"/>
                <a:gd name="T15" fmla="*/ 187 h 404"/>
                <a:gd name="T16" fmla="*/ 241 w 383"/>
                <a:gd name="T17" fmla="*/ 378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3" h="404">
                  <a:moveTo>
                    <a:pt x="241" y="378"/>
                  </a:moveTo>
                  <a:lnTo>
                    <a:pt x="215" y="404"/>
                  </a:lnTo>
                  <a:cubicBezTo>
                    <a:pt x="215" y="404"/>
                    <a:pt x="0" y="189"/>
                    <a:pt x="0" y="188"/>
                  </a:cubicBezTo>
                  <a:cubicBezTo>
                    <a:pt x="90" y="85"/>
                    <a:pt x="147" y="0"/>
                    <a:pt x="270" y="123"/>
                  </a:cubicBezTo>
                  <a:lnTo>
                    <a:pt x="383" y="236"/>
                  </a:lnTo>
                  <a:lnTo>
                    <a:pt x="357" y="262"/>
                  </a:lnTo>
                  <a:lnTo>
                    <a:pt x="245" y="150"/>
                  </a:lnTo>
                  <a:cubicBezTo>
                    <a:pt x="148" y="53"/>
                    <a:pt x="109" y="119"/>
                    <a:pt x="50" y="187"/>
                  </a:cubicBezTo>
                  <a:lnTo>
                    <a:pt x="241" y="378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F06A0A5A-1F6B-4A66-8D6D-A2103ED09B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769497" y="2665414"/>
              <a:ext cx="322263" cy="338138"/>
            </a:xfrm>
            <a:custGeom>
              <a:avLst/>
              <a:gdLst>
                <a:gd name="T0" fmla="*/ 241 w 384"/>
                <a:gd name="T1" fmla="*/ 378 h 403"/>
                <a:gd name="T2" fmla="*/ 216 w 384"/>
                <a:gd name="T3" fmla="*/ 403 h 403"/>
                <a:gd name="T4" fmla="*/ 0 w 384"/>
                <a:gd name="T5" fmla="*/ 188 h 403"/>
                <a:gd name="T6" fmla="*/ 270 w 384"/>
                <a:gd name="T7" fmla="*/ 122 h 403"/>
                <a:gd name="T8" fmla="*/ 384 w 384"/>
                <a:gd name="T9" fmla="*/ 236 h 403"/>
                <a:gd name="T10" fmla="*/ 358 w 384"/>
                <a:gd name="T11" fmla="*/ 261 h 403"/>
                <a:gd name="T12" fmla="*/ 246 w 384"/>
                <a:gd name="T13" fmla="*/ 149 h 403"/>
                <a:gd name="T14" fmla="*/ 50 w 384"/>
                <a:gd name="T15" fmla="*/ 186 h 403"/>
                <a:gd name="T16" fmla="*/ 241 w 384"/>
                <a:gd name="T17" fmla="*/ 378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4" h="403">
                  <a:moveTo>
                    <a:pt x="241" y="378"/>
                  </a:moveTo>
                  <a:lnTo>
                    <a:pt x="216" y="403"/>
                  </a:lnTo>
                  <a:cubicBezTo>
                    <a:pt x="216" y="403"/>
                    <a:pt x="1" y="188"/>
                    <a:pt x="0" y="188"/>
                  </a:cubicBezTo>
                  <a:cubicBezTo>
                    <a:pt x="91" y="84"/>
                    <a:pt x="148" y="0"/>
                    <a:pt x="270" y="122"/>
                  </a:cubicBezTo>
                  <a:lnTo>
                    <a:pt x="384" y="236"/>
                  </a:lnTo>
                  <a:lnTo>
                    <a:pt x="358" y="261"/>
                  </a:lnTo>
                  <a:lnTo>
                    <a:pt x="246" y="149"/>
                  </a:lnTo>
                  <a:cubicBezTo>
                    <a:pt x="148" y="52"/>
                    <a:pt x="109" y="119"/>
                    <a:pt x="50" y="186"/>
                  </a:cubicBezTo>
                  <a:lnTo>
                    <a:pt x="241" y="378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E2F48A9-EC48-4B04-9A93-9F29DB4C5F6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416822" y="5092701"/>
              <a:ext cx="268288" cy="268288"/>
            </a:xfrm>
            <a:custGeom>
              <a:avLst/>
              <a:gdLst>
                <a:gd name="T0" fmla="*/ 95 w 322"/>
                <a:gd name="T1" fmla="*/ 222 h 322"/>
                <a:gd name="T2" fmla="*/ 178 w 322"/>
                <a:gd name="T3" fmla="*/ 281 h 322"/>
                <a:gd name="T4" fmla="*/ 249 w 322"/>
                <a:gd name="T5" fmla="*/ 249 h 322"/>
                <a:gd name="T6" fmla="*/ 281 w 322"/>
                <a:gd name="T7" fmla="*/ 177 h 322"/>
                <a:gd name="T8" fmla="*/ 223 w 322"/>
                <a:gd name="T9" fmla="*/ 95 h 322"/>
                <a:gd name="T10" fmla="*/ 140 w 322"/>
                <a:gd name="T11" fmla="*/ 39 h 322"/>
                <a:gd name="T12" fmla="*/ 71 w 322"/>
                <a:gd name="T13" fmla="*/ 71 h 322"/>
                <a:gd name="T14" fmla="*/ 39 w 322"/>
                <a:gd name="T15" fmla="*/ 139 h 322"/>
                <a:gd name="T16" fmla="*/ 95 w 322"/>
                <a:gd name="T17" fmla="*/ 222 h 322"/>
                <a:gd name="T18" fmla="*/ 69 w 322"/>
                <a:gd name="T19" fmla="*/ 250 h 322"/>
                <a:gd name="T20" fmla="*/ 3 w 322"/>
                <a:gd name="T21" fmla="*/ 143 h 322"/>
                <a:gd name="T22" fmla="*/ 48 w 322"/>
                <a:gd name="T23" fmla="*/ 48 h 322"/>
                <a:gd name="T24" fmla="*/ 143 w 322"/>
                <a:gd name="T25" fmla="*/ 4 h 322"/>
                <a:gd name="T26" fmla="*/ 250 w 322"/>
                <a:gd name="T27" fmla="*/ 69 h 322"/>
                <a:gd name="T28" fmla="*/ 318 w 322"/>
                <a:gd name="T29" fmla="*/ 175 h 322"/>
                <a:gd name="T30" fmla="*/ 272 w 322"/>
                <a:gd name="T31" fmla="*/ 272 h 322"/>
                <a:gd name="T32" fmla="*/ 175 w 322"/>
                <a:gd name="T33" fmla="*/ 317 h 322"/>
                <a:gd name="T34" fmla="*/ 69 w 322"/>
                <a:gd name="T35" fmla="*/ 250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2" h="322">
                  <a:moveTo>
                    <a:pt x="95" y="222"/>
                  </a:moveTo>
                  <a:cubicBezTo>
                    <a:pt x="129" y="257"/>
                    <a:pt x="157" y="276"/>
                    <a:pt x="178" y="281"/>
                  </a:cubicBezTo>
                  <a:cubicBezTo>
                    <a:pt x="199" y="286"/>
                    <a:pt x="222" y="276"/>
                    <a:pt x="249" y="249"/>
                  </a:cubicBezTo>
                  <a:cubicBezTo>
                    <a:pt x="276" y="223"/>
                    <a:pt x="286" y="199"/>
                    <a:pt x="281" y="177"/>
                  </a:cubicBezTo>
                  <a:cubicBezTo>
                    <a:pt x="276" y="156"/>
                    <a:pt x="257" y="129"/>
                    <a:pt x="223" y="95"/>
                  </a:cubicBezTo>
                  <a:cubicBezTo>
                    <a:pt x="189" y="61"/>
                    <a:pt x="161" y="43"/>
                    <a:pt x="140" y="39"/>
                  </a:cubicBezTo>
                  <a:cubicBezTo>
                    <a:pt x="118" y="36"/>
                    <a:pt x="95" y="46"/>
                    <a:pt x="71" y="71"/>
                  </a:cubicBezTo>
                  <a:cubicBezTo>
                    <a:pt x="46" y="95"/>
                    <a:pt x="36" y="118"/>
                    <a:pt x="39" y="139"/>
                  </a:cubicBezTo>
                  <a:cubicBezTo>
                    <a:pt x="42" y="161"/>
                    <a:pt x="61" y="188"/>
                    <a:pt x="95" y="222"/>
                  </a:cubicBezTo>
                  <a:close/>
                  <a:moveTo>
                    <a:pt x="69" y="250"/>
                  </a:moveTo>
                  <a:cubicBezTo>
                    <a:pt x="29" y="209"/>
                    <a:pt x="7" y="174"/>
                    <a:pt x="3" y="143"/>
                  </a:cubicBezTo>
                  <a:cubicBezTo>
                    <a:pt x="0" y="113"/>
                    <a:pt x="15" y="81"/>
                    <a:pt x="48" y="48"/>
                  </a:cubicBezTo>
                  <a:cubicBezTo>
                    <a:pt x="81" y="15"/>
                    <a:pt x="112" y="0"/>
                    <a:pt x="143" y="4"/>
                  </a:cubicBezTo>
                  <a:cubicBezTo>
                    <a:pt x="174" y="7"/>
                    <a:pt x="209" y="29"/>
                    <a:pt x="250" y="69"/>
                  </a:cubicBezTo>
                  <a:cubicBezTo>
                    <a:pt x="290" y="110"/>
                    <a:pt x="313" y="145"/>
                    <a:pt x="318" y="175"/>
                  </a:cubicBezTo>
                  <a:cubicBezTo>
                    <a:pt x="322" y="204"/>
                    <a:pt x="307" y="237"/>
                    <a:pt x="272" y="272"/>
                  </a:cubicBezTo>
                  <a:cubicBezTo>
                    <a:pt x="237" y="307"/>
                    <a:pt x="205" y="322"/>
                    <a:pt x="175" y="317"/>
                  </a:cubicBezTo>
                  <a:cubicBezTo>
                    <a:pt x="145" y="313"/>
                    <a:pt x="110" y="290"/>
                    <a:pt x="69" y="250"/>
                  </a:cubicBez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47133564-2BC6-4278-9F36-6B6CD53D07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588272" y="4914901"/>
              <a:ext cx="201613" cy="273050"/>
            </a:xfrm>
            <a:custGeom>
              <a:avLst/>
              <a:gdLst>
                <a:gd name="T0" fmla="*/ 216 w 241"/>
                <a:gd name="T1" fmla="*/ 327 h 327"/>
                <a:gd name="T2" fmla="*/ 0 w 241"/>
                <a:gd name="T3" fmla="*/ 111 h 327"/>
                <a:gd name="T4" fmla="*/ 26 w 241"/>
                <a:gd name="T5" fmla="*/ 86 h 327"/>
                <a:gd name="T6" fmla="*/ 57 w 241"/>
                <a:gd name="T7" fmla="*/ 117 h 327"/>
                <a:gd name="T8" fmla="*/ 74 w 241"/>
                <a:gd name="T9" fmla="*/ 56 h 327"/>
                <a:gd name="T10" fmla="*/ 103 w 241"/>
                <a:gd name="T11" fmla="*/ 0 h 327"/>
                <a:gd name="T12" fmla="*/ 129 w 241"/>
                <a:gd name="T13" fmla="*/ 26 h 327"/>
                <a:gd name="T14" fmla="*/ 102 w 241"/>
                <a:gd name="T15" fmla="*/ 76 h 327"/>
                <a:gd name="T16" fmla="*/ 84 w 241"/>
                <a:gd name="T17" fmla="*/ 122 h 327"/>
                <a:gd name="T18" fmla="*/ 80 w 241"/>
                <a:gd name="T19" fmla="*/ 139 h 327"/>
                <a:gd name="T20" fmla="*/ 241 w 241"/>
                <a:gd name="T21" fmla="*/ 301 h 327"/>
                <a:gd name="T22" fmla="*/ 216 w 241"/>
                <a:gd name="T23" fmla="*/ 327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1" h="327">
                  <a:moveTo>
                    <a:pt x="216" y="327"/>
                  </a:moveTo>
                  <a:lnTo>
                    <a:pt x="0" y="111"/>
                  </a:lnTo>
                  <a:lnTo>
                    <a:pt x="26" y="86"/>
                  </a:lnTo>
                  <a:lnTo>
                    <a:pt x="57" y="117"/>
                  </a:lnTo>
                  <a:cubicBezTo>
                    <a:pt x="60" y="99"/>
                    <a:pt x="66" y="78"/>
                    <a:pt x="74" y="56"/>
                  </a:cubicBezTo>
                  <a:cubicBezTo>
                    <a:pt x="83" y="34"/>
                    <a:pt x="92" y="15"/>
                    <a:pt x="103" y="0"/>
                  </a:cubicBezTo>
                  <a:lnTo>
                    <a:pt x="129" y="26"/>
                  </a:lnTo>
                  <a:cubicBezTo>
                    <a:pt x="119" y="41"/>
                    <a:pt x="110" y="58"/>
                    <a:pt x="102" y="76"/>
                  </a:cubicBezTo>
                  <a:cubicBezTo>
                    <a:pt x="94" y="95"/>
                    <a:pt x="88" y="110"/>
                    <a:pt x="84" y="122"/>
                  </a:cubicBezTo>
                  <a:lnTo>
                    <a:pt x="80" y="139"/>
                  </a:lnTo>
                  <a:lnTo>
                    <a:pt x="241" y="301"/>
                  </a:lnTo>
                  <a:lnTo>
                    <a:pt x="216" y="327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DCEB801A-4F47-4C86-A2E1-685CA1BDA5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810522" y="4683126"/>
              <a:ext cx="268288" cy="298450"/>
            </a:xfrm>
            <a:custGeom>
              <a:avLst/>
              <a:gdLst>
                <a:gd name="T0" fmla="*/ 70 w 320"/>
                <a:gd name="T1" fmla="*/ 92 h 358"/>
                <a:gd name="T2" fmla="*/ 55 w 320"/>
                <a:gd name="T3" fmla="*/ 179 h 358"/>
                <a:gd name="T4" fmla="*/ 90 w 320"/>
                <a:gd name="T5" fmla="*/ 192 h 358"/>
                <a:gd name="T6" fmla="*/ 155 w 320"/>
                <a:gd name="T7" fmla="*/ 154 h 358"/>
                <a:gd name="T8" fmla="*/ 228 w 320"/>
                <a:gd name="T9" fmla="*/ 117 h 358"/>
                <a:gd name="T10" fmla="*/ 289 w 320"/>
                <a:gd name="T11" fmla="*/ 146 h 358"/>
                <a:gd name="T12" fmla="*/ 316 w 320"/>
                <a:gd name="T13" fmla="*/ 215 h 358"/>
                <a:gd name="T14" fmla="*/ 270 w 320"/>
                <a:gd name="T15" fmla="*/ 292 h 358"/>
                <a:gd name="T16" fmla="*/ 202 w 320"/>
                <a:gd name="T17" fmla="*/ 348 h 358"/>
                <a:gd name="T18" fmla="*/ 188 w 320"/>
                <a:gd name="T19" fmla="*/ 358 h 358"/>
                <a:gd name="T20" fmla="*/ 167 w 320"/>
                <a:gd name="T21" fmla="*/ 334 h 358"/>
                <a:gd name="T22" fmla="*/ 248 w 320"/>
                <a:gd name="T23" fmla="*/ 267 h 358"/>
                <a:gd name="T24" fmla="*/ 280 w 320"/>
                <a:gd name="T25" fmla="*/ 218 h 358"/>
                <a:gd name="T26" fmla="*/ 264 w 320"/>
                <a:gd name="T27" fmla="*/ 173 h 358"/>
                <a:gd name="T28" fmla="*/ 223 w 320"/>
                <a:gd name="T29" fmla="*/ 156 h 358"/>
                <a:gd name="T30" fmla="*/ 159 w 320"/>
                <a:gd name="T31" fmla="*/ 193 h 358"/>
                <a:gd name="T32" fmla="*/ 87 w 320"/>
                <a:gd name="T33" fmla="*/ 231 h 358"/>
                <a:gd name="T34" fmla="*/ 29 w 320"/>
                <a:gd name="T35" fmla="*/ 205 h 358"/>
                <a:gd name="T36" fmla="*/ 5 w 320"/>
                <a:gd name="T37" fmla="*/ 138 h 358"/>
                <a:gd name="T38" fmla="*/ 45 w 320"/>
                <a:gd name="T39" fmla="*/ 69 h 358"/>
                <a:gd name="T40" fmla="*/ 116 w 320"/>
                <a:gd name="T41" fmla="*/ 10 h 358"/>
                <a:gd name="T42" fmla="*/ 129 w 320"/>
                <a:gd name="T43" fmla="*/ 0 h 358"/>
                <a:gd name="T44" fmla="*/ 151 w 320"/>
                <a:gd name="T45" fmla="*/ 24 h 358"/>
                <a:gd name="T46" fmla="*/ 70 w 320"/>
                <a:gd name="T47" fmla="*/ 92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0" h="358">
                  <a:moveTo>
                    <a:pt x="70" y="92"/>
                  </a:moveTo>
                  <a:cubicBezTo>
                    <a:pt x="36" y="125"/>
                    <a:pt x="31" y="155"/>
                    <a:pt x="55" y="179"/>
                  </a:cubicBezTo>
                  <a:cubicBezTo>
                    <a:pt x="67" y="190"/>
                    <a:pt x="78" y="194"/>
                    <a:pt x="90" y="192"/>
                  </a:cubicBezTo>
                  <a:cubicBezTo>
                    <a:pt x="102" y="189"/>
                    <a:pt x="124" y="176"/>
                    <a:pt x="155" y="154"/>
                  </a:cubicBezTo>
                  <a:cubicBezTo>
                    <a:pt x="185" y="133"/>
                    <a:pt x="210" y="120"/>
                    <a:pt x="228" y="117"/>
                  </a:cubicBezTo>
                  <a:cubicBezTo>
                    <a:pt x="247" y="114"/>
                    <a:pt x="267" y="124"/>
                    <a:pt x="289" y="146"/>
                  </a:cubicBezTo>
                  <a:cubicBezTo>
                    <a:pt x="311" y="168"/>
                    <a:pt x="320" y="191"/>
                    <a:pt x="316" y="215"/>
                  </a:cubicBezTo>
                  <a:cubicBezTo>
                    <a:pt x="312" y="239"/>
                    <a:pt x="297" y="265"/>
                    <a:pt x="270" y="292"/>
                  </a:cubicBezTo>
                  <a:cubicBezTo>
                    <a:pt x="254" y="308"/>
                    <a:pt x="231" y="327"/>
                    <a:pt x="202" y="348"/>
                  </a:cubicBezTo>
                  <a:lnTo>
                    <a:pt x="188" y="358"/>
                  </a:lnTo>
                  <a:lnTo>
                    <a:pt x="167" y="334"/>
                  </a:lnTo>
                  <a:cubicBezTo>
                    <a:pt x="204" y="306"/>
                    <a:pt x="231" y="284"/>
                    <a:pt x="248" y="267"/>
                  </a:cubicBezTo>
                  <a:cubicBezTo>
                    <a:pt x="266" y="250"/>
                    <a:pt x="276" y="233"/>
                    <a:pt x="280" y="218"/>
                  </a:cubicBezTo>
                  <a:cubicBezTo>
                    <a:pt x="283" y="202"/>
                    <a:pt x="278" y="187"/>
                    <a:pt x="264" y="173"/>
                  </a:cubicBezTo>
                  <a:cubicBezTo>
                    <a:pt x="249" y="158"/>
                    <a:pt x="236" y="153"/>
                    <a:pt x="223" y="156"/>
                  </a:cubicBezTo>
                  <a:cubicBezTo>
                    <a:pt x="210" y="159"/>
                    <a:pt x="189" y="171"/>
                    <a:pt x="159" y="193"/>
                  </a:cubicBezTo>
                  <a:cubicBezTo>
                    <a:pt x="129" y="215"/>
                    <a:pt x="105" y="228"/>
                    <a:pt x="87" y="231"/>
                  </a:cubicBezTo>
                  <a:cubicBezTo>
                    <a:pt x="69" y="234"/>
                    <a:pt x="49" y="226"/>
                    <a:pt x="29" y="205"/>
                  </a:cubicBezTo>
                  <a:cubicBezTo>
                    <a:pt x="8" y="184"/>
                    <a:pt x="0" y="162"/>
                    <a:pt x="5" y="138"/>
                  </a:cubicBezTo>
                  <a:cubicBezTo>
                    <a:pt x="11" y="113"/>
                    <a:pt x="24" y="91"/>
                    <a:pt x="45" y="69"/>
                  </a:cubicBezTo>
                  <a:cubicBezTo>
                    <a:pt x="63" y="52"/>
                    <a:pt x="86" y="32"/>
                    <a:pt x="116" y="10"/>
                  </a:cubicBezTo>
                  <a:lnTo>
                    <a:pt x="129" y="0"/>
                  </a:lnTo>
                  <a:lnTo>
                    <a:pt x="151" y="24"/>
                  </a:lnTo>
                  <a:cubicBezTo>
                    <a:pt x="116" y="50"/>
                    <a:pt x="89" y="73"/>
                    <a:pt x="70" y="92"/>
                  </a:cubicBez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2C28BBD4-E40A-4995-8486-1603BFC979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16997" y="3675064"/>
              <a:ext cx="266700" cy="300038"/>
            </a:xfrm>
            <a:custGeom>
              <a:avLst/>
              <a:gdLst>
                <a:gd name="T0" fmla="*/ 70 w 320"/>
                <a:gd name="T1" fmla="*/ 91 h 358"/>
                <a:gd name="T2" fmla="*/ 56 w 320"/>
                <a:gd name="T3" fmla="*/ 179 h 358"/>
                <a:gd name="T4" fmla="*/ 90 w 320"/>
                <a:gd name="T5" fmla="*/ 191 h 358"/>
                <a:gd name="T6" fmla="*/ 155 w 320"/>
                <a:gd name="T7" fmla="*/ 154 h 358"/>
                <a:gd name="T8" fmla="*/ 229 w 320"/>
                <a:gd name="T9" fmla="*/ 117 h 358"/>
                <a:gd name="T10" fmla="*/ 289 w 320"/>
                <a:gd name="T11" fmla="*/ 145 h 358"/>
                <a:gd name="T12" fmla="*/ 317 w 320"/>
                <a:gd name="T13" fmla="*/ 215 h 358"/>
                <a:gd name="T14" fmla="*/ 270 w 320"/>
                <a:gd name="T15" fmla="*/ 292 h 358"/>
                <a:gd name="T16" fmla="*/ 203 w 320"/>
                <a:gd name="T17" fmla="*/ 347 h 358"/>
                <a:gd name="T18" fmla="*/ 188 w 320"/>
                <a:gd name="T19" fmla="*/ 358 h 358"/>
                <a:gd name="T20" fmla="*/ 167 w 320"/>
                <a:gd name="T21" fmla="*/ 333 h 358"/>
                <a:gd name="T22" fmla="*/ 249 w 320"/>
                <a:gd name="T23" fmla="*/ 267 h 358"/>
                <a:gd name="T24" fmla="*/ 280 w 320"/>
                <a:gd name="T25" fmla="*/ 217 h 358"/>
                <a:gd name="T26" fmla="*/ 264 w 320"/>
                <a:gd name="T27" fmla="*/ 172 h 358"/>
                <a:gd name="T28" fmla="*/ 223 w 320"/>
                <a:gd name="T29" fmla="*/ 156 h 358"/>
                <a:gd name="T30" fmla="*/ 159 w 320"/>
                <a:gd name="T31" fmla="*/ 193 h 358"/>
                <a:gd name="T32" fmla="*/ 87 w 320"/>
                <a:gd name="T33" fmla="*/ 231 h 358"/>
                <a:gd name="T34" fmla="*/ 29 w 320"/>
                <a:gd name="T35" fmla="*/ 205 h 358"/>
                <a:gd name="T36" fmla="*/ 6 w 320"/>
                <a:gd name="T37" fmla="*/ 137 h 358"/>
                <a:gd name="T38" fmla="*/ 46 w 320"/>
                <a:gd name="T39" fmla="*/ 69 h 358"/>
                <a:gd name="T40" fmla="*/ 116 w 320"/>
                <a:gd name="T41" fmla="*/ 10 h 358"/>
                <a:gd name="T42" fmla="*/ 129 w 320"/>
                <a:gd name="T43" fmla="*/ 0 h 358"/>
                <a:gd name="T44" fmla="*/ 151 w 320"/>
                <a:gd name="T45" fmla="*/ 24 h 358"/>
                <a:gd name="T46" fmla="*/ 70 w 320"/>
                <a:gd name="T47" fmla="*/ 91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0" h="358">
                  <a:moveTo>
                    <a:pt x="70" y="91"/>
                  </a:moveTo>
                  <a:cubicBezTo>
                    <a:pt x="36" y="125"/>
                    <a:pt x="31" y="154"/>
                    <a:pt x="56" y="179"/>
                  </a:cubicBezTo>
                  <a:cubicBezTo>
                    <a:pt x="67" y="190"/>
                    <a:pt x="78" y="194"/>
                    <a:pt x="90" y="191"/>
                  </a:cubicBezTo>
                  <a:cubicBezTo>
                    <a:pt x="103" y="188"/>
                    <a:pt x="124" y="176"/>
                    <a:pt x="155" y="154"/>
                  </a:cubicBezTo>
                  <a:cubicBezTo>
                    <a:pt x="185" y="132"/>
                    <a:pt x="210" y="120"/>
                    <a:pt x="229" y="117"/>
                  </a:cubicBezTo>
                  <a:cubicBezTo>
                    <a:pt x="247" y="114"/>
                    <a:pt x="267" y="123"/>
                    <a:pt x="289" y="145"/>
                  </a:cubicBezTo>
                  <a:cubicBezTo>
                    <a:pt x="311" y="167"/>
                    <a:pt x="320" y="190"/>
                    <a:pt x="317" y="215"/>
                  </a:cubicBezTo>
                  <a:cubicBezTo>
                    <a:pt x="313" y="239"/>
                    <a:pt x="297" y="265"/>
                    <a:pt x="270" y="292"/>
                  </a:cubicBezTo>
                  <a:cubicBezTo>
                    <a:pt x="254" y="308"/>
                    <a:pt x="232" y="326"/>
                    <a:pt x="203" y="347"/>
                  </a:cubicBezTo>
                  <a:lnTo>
                    <a:pt x="188" y="358"/>
                  </a:lnTo>
                  <a:lnTo>
                    <a:pt x="167" y="333"/>
                  </a:lnTo>
                  <a:cubicBezTo>
                    <a:pt x="204" y="306"/>
                    <a:pt x="231" y="284"/>
                    <a:pt x="249" y="267"/>
                  </a:cubicBezTo>
                  <a:cubicBezTo>
                    <a:pt x="266" y="249"/>
                    <a:pt x="276" y="233"/>
                    <a:pt x="280" y="217"/>
                  </a:cubicBezTo>
                  <a:cubicBezTo>
                    <a:pt x="283" y="202"/>
                    <a:pt x="278" y="187"/>
                    <a:pt x="264" y="172"/>
                  </a:cubicBezTo>
                  <a:cubicBezTo>
                    <a:pt x="249" y="158"/>
                    <a:pt x="236" y="152"/>
                    <a:pt x="223" y="156"/>
                  </a:cubicBezTo>
                  <a:cubicBezTo>
                    <a:pt x="211" y="159"/>
                    <a:pt x="189" y="171"/>
                    <a:pt x="159" y="193"/>
                  </a:cubicBezTo>
                  <a:cubicBezTo>
                    <a:pt x="129" y="215"/>
                    <a:pt x="105" y="228"/>
                    <a:pt x="87" y="231"/>
                  </a:cubicBezTo>
                  <a:cubicBezTo>
                    <a:pt x="69" y="234"/>
                    <a:pt x="50" y="225"/>
                    <a:pt x="29" y="205"/>
                  </a:cubicBezTo>
                  <a:cubicBezTo>
                    <a:pt x="8" y="184"/>
                    <a:pt x="0" y="162"/>
                    <a:pt x="6" y="137"/>
                  </a:cubicBezTo>
                  <a:cubicBezTo>
                    <a:pt x="11" y="113"/>
                    <a:pt x="24" y="90"/>
                    <a:pt x="46" y="69"/>
                  </a:cubicBezTo>
                  <a:cubicBezTo>
                    <a:pt x="63" y="52"/>
                    <a:pt x="86" y="32"/>
                    <a:pt x="116" y="10"/>
                  </a:cubicBezTo>
                  <a:lnTo>
                    <a:pt x="129" y="0"/>
                  </a:lnTo>
                  <a:lnTo>
                    <a:pt x="151" y="24"/>
                  </a:lnTo>
                  <a:cubicBezTo>
                    <a:pt x="116" y="50"/>
                    <a:pt x="89" y="72"/>
                    <a:pt x="70" y="91"/>
                  </a:cubicBez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D9ACBBDF-FE95-4F3D-BA1A-1FAD6B5FD6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169297" y="4322764"/>
              <a:ext cx="268288" cy="300038"/>
            </a:xfrm>
            <a:custGeom>
              <a:avLst/>
              <a:gdLst>
                <a:gd name="T0" fmla="*/ 69 w 320"/>
                <a:gd name="T1" fmla="*/ 92 h 359"/>
                <a:gd name="T2" fmla="*/ 55 w 320"/>
                <a:gd name="T3" fmla="*/ 179 h 359"/>
                <a:gd name="T4" fmla="*/ 90 w 320"/>
                <a:gd name="T5" fmla="*/ 192 h 359"/>
                <a:gd name="T6" fmla="*/ 154 w 320"/>
                <a:gd name="T7" fmla="*/ 155 h 359"/>
                <a:gd name="T8" fmla="*/ 228 w 320"/>
                <a:gd name="T9" fmla="*/ 118 h 359"/>
                <a:gd name="T10" fmla="*/ 289 w 320"/>
                <a:gd name="T11" fmla="*/ 146 h 359"/>
                <a:gd name="T12" fmla="*/ 316 w 320"/>
                <a:gd name="T13" fmla="*/ 215 h 359"/>
                <a:gd name="T14" fmla="*/ 269 w 320"/>
                <a:gd name="T15" fmla="*/ 293 h 359"/>
                <a:gd name="T16" fmla="*/ 202 w 320"/>
                <a:gd name="T17" fmla="*/ 348 h 359"/>
                <a:gd name="T18" fmla="*/ 188 w 320"/>
                <a:gd name="T19" fmla="*/ 359 h 359"/>
                <a:gd name="T20" fmla="*/ 167 w 320"/>
                <a:gd name="T21" fmla="*/ 334 h 359"/>
                <a:gd name="T22" fmla="*/ 248 w 320"/>
                <a:gd name="T23" fmla="*/ 267 h 359"/>
                <a:gd name="T24" fmla="*/ 279 w 320"/>
                <a:gd name="T25" fmla="*/ 218 h 359"/>
                <a:gd name="T26" fmla="*/ 263 w 320"/>
                <a:gd name="T27" fmla="*/ 173 h 359"/>
                <a:gd name="T28" fmla="*/ 223 w 320"/>
                <a:gd name="T29" fmla="*/ 156 h 359"/>
                <a:gd name="T30" fmla="*/ 159 w 320"/>
                <a:gd name="T31" fmla="*/ 194 h 359"/>
                <a:gd name="T32" fmla="*/ 86 w 320"/>
                <a:gd name="T33" fmla="*/ 231 h 359"/>
                <a:gd name="T34" fmla="*/ 28 w 320"/>
                <a:gd name="T35" fmla="*/ 205 h 359"/>
                <a:gd name="T36" fmla="*/ 5 w 320"/>
                <a:gd name="T37" fmla="*/ 138 h 359"/>
                <a:gd name="T38" fmla="*/ 45 w 320"/>
                <a:gd name="T39" fmla="*/ 69 h 359"/>
                <a:gd name="T40" fmla="*/ 115 w 320"/>
                <a:gd name="T41" fmla="*/ 10 h 359"/>
                <a:gd name="T42" fmla="*/ 129 w 320"/>
                <a:gd name="T43" fmla="*/ 0 h 359"/>
                <a:gd name="T44" fmla="*/ 151 w 320"/>
                <a:gd name="T45" fmla="*/ 24 h 359"/>
                <a:gd name="T46" fmla="*/ 69 w 320"/>
                <a:gd name="T47" fmla="*/ 92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0" h="359">
                  <a:moveTo>
                    <a:pt x="69" y="92"/>
                  </a:moveTo>
                  <a:cubicBezTo>
                    <a:pt x="35" y="126"/>
                    <a:pt x="31" y="155"/>
                    <a:pt x="55" y="179"/>
                  </a:cubicBezTo>
                  <a:cubicBezTo>
                    <a:pt x="66" y="191"/>
                    <a:pt x="78" y="195"/>
                    <a:pt x="90" y="192"/>
                  </a:cubicBezTo>
                  <a:cubicBezTo>
                    <a:pt x="102" y="189"/>
                    <a:pt x="123" y="177"/>
                    <a:pt x="154" y="155"/>
                  </a:cubicBezTo>
                  <a:cubicBezTo>
                    <a:pt x="185" y="133"/>
                    <a:pt x="210" y="121"/>
                    <a:pt x="228" y="118"/>
                  </a:cubicBezTo>
                  <a:cubicBezTo>
                    <a:pt x="247" y="114"/>
                    <a:pt x="267" y="124"/>
                    <a:pt x="289" y="146"/>
                  </a:cubicBezTo>
                  <a:cubicBezTo>
                    <a:pt x="311" y="168"/>
                    <a:pt x="320" y="191"/>
                    <a:pt x="316" y="215"/>
                  </a:cubicBezTo>
                  <a:cubicBezTo>
                    <a:pt x="312" y="240"/>
                    <a:pt x="297" y="265"/>
                    <a:pt x="269" y="293"/>
                  </a:cubicBezTo>
                  <a:cubicBezTo>
                    <a:pt x="253" y="308"/>
                    <a:pt x="231" y="327"/>
                    <a:pt x="202" y="348"/>
                  </a:cubicBezTo>
                  <a:lnTo>
                    <a:pt x="188" y="359"/>
                  </a:lnTo>
                  <a:lnTo>
                    <a:pt x="167" y="334"/>
                  </a:lnTo>
                  <a:cubicBezTo>
                    <a:pt x="204" y="307"/>
                    <a:pt x="231" y="284"/>
                    <a:pt x="248" y="267"/>
                  </a:cubicBezTo>
                  <a:cubicBezTo>
                    <a:pt x="265" y="250"/>
                    <a:pt x="276" y="234"/>
                    <a:pt x="279" y="218"/>
                  </a:cubicBezTo>
                  <a:cubicBezTo>
                    <a:pt x="283" y="202"/>
                    <a:pt x="278" y="187"/>
                    <a:pt x="263" y="173"/>
                  </a:cubicBezTo>
                  <a:cubicBezTo>
                    <a:pt x="249" y="159"/>
                    <a:pt x="235" y="153"/>
                    <a:pt x="223" y="156"/>
                  </a:cubicBezTo>
                  <a:cubicBezTo>
                    <a:pt x="210" y="159"/>
                    <a:pt x="189" y="172"/>
                    <a:pt x="159" y="194"/>
                  </a:cubicBezTo>
                  <a:cubicBezTo>
                    <a:pt x="129" y="216"/>
                    <a:pt x="105" y="228"/>
                    <a:pt x="86" y="231"/>
                  </a:cubicBezTo>
                  <a:cubicBezTo>
                    <a:pt x="68" y="235"/>
                    <a:pt x="49" y="226"/>
                    <a:pt x="28" y="205"/>
                  </a:cubicBezTo>
                  <a:cubicBezTo>
                    <a:pt x="8" y="185"/>
                    <a:pt x="0" y="162"/>
                    <a:pt x="5" y="138"/>
                  </a:cubicBezTo>
                  <a:cubicBezTo>
                    <a:pt x="10" y="114"/>
                    <a:pt x="24" y="91"/>
                    <a:pt x="45" y="69"/>
                  </a:cubicBezTo>
                  <a:cubicBezTo>
                    <a:pt x="62" y="52"/>
                    <a:pt x="86" y="33"/>
                    <a:pt x="115" y="10"/>
                  </a:cubicBezTo>
                  <a:lnTo>
                    <a:pt x="129" y="0"/>
                  </a:lnTo>
                  <a:lnTo>
                    <a:pt x="151" y="24"/>
                  </a:lnTo>
                  <a:cubicBezTo>
                    <a:pt x="115" y="50"/>
                    <a:pt x="88" y="73"/>
                    <a:pt x="69" y="92"/>
                  </a:cubicBez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61396316-3058-44EB-AC29-B2B6D28B3D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437584" y="4071939"/>
              <a:ext cx="268288" cy="268288"/>
            </a:xfrm>
            <a:custGeom>
              <a:avLst/>
              <a:gdLst>
                <a:gd name="T0" fmla="*/ 95 w 322"/>
                <a:gd name="T1" fmla="*/ 222 h 321"/>
                <a:gd name="T2" fmla="*/ 177 w 322"/>
                <a:gd name="T3" fmla="*/ 281 h 321"/>
                <a:gd name="T4" fmla="*/ 249 w 322"/>
                <a:gd name="T5" fmla="*/ 249 h 321"/>
                <a:gd name="T6" fmla="*/ 281 w 322"/>
                <a:gd name="T7" fmla="*/ 177 h 321"/>
                <a:gd name="T8" fmla="*/ 222 w 322"/>
                <a:gd name="T9" fmla="*/ 94 h 321"/>
                <a:gd name="T10" fmla="*/ 139 w 322"/>
                <a:gd name="T11" fmla="*/ 38 h 321"/>
                <a:gd name="T12" fmla="*/ 70 w 322"/>
                <a:gd name="T13" fmla="*/ 70 h 321"/>
                <a:gd name="T14" fmla="*/ 39 w 322"/>
                <a:gd name="T15" fmla="*/ 139 h 321"/>
                <a:gd name="T16" fmla="*/ 95 w 322"/>
                <a:gd name="T17" fmla="*/ 222 h 321"/>
                <a:gd name="T18" fmla="*/ 69 w 322"/>
                <a:gd name="T19" fmla="*/ 249 h 321"/>
                <a:gd name="T20" fmla="*/ 3 w 322"/>
                <a:gd name="T21" fmla="*/ 143 h 321"/>
                <a:gd name="T22" fmla="*/ 47 w 322"/>
                <a:gd name="T23" fmla="*/ 47 h 321"/>
                <a:gd name="T24" fmla="*/ 143 w 322"/>
                <a:gd name="T25" fmla="*/ 3 h 321"/>
                <a:gd name="T26" fmla="*/ 249 w 322"/>
                <a:gd name="T27" fmla="*/ 69 h 321"/>
                <a:gd name="T28" fmla="*/ 317 w 322"/>
                <a:gd name="T29" fmla="*/ 174 h 321"/>
                <a:gd name="T30" fmla="*/ 272 w 322"/>
                <a:gd name="T31" fmla="*/ 271 h 321"/>
                <a:gd name="T32" fmla="*/ 174 w 322"/>
                <a:gd name="T33" fmla="*/ 317 h 321"/>
                <a:gd name="T34" fmla="*/ 69 w 322"/>
                <a:gd name="T35" fmla="*/ 249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2" h="321">
                  <a:moveTo>
                    <a:pt x="95" y="222"/>
                  </a:moveTo>
                  <a:cubicBezTo>
                    <a:pt x="129" y="256"/>
                    <a:pt x="156" y="275"/>
                    <a:pt x="177" y="281"/>
                  </a:cubicBezTo>
                  <a:cubicBezTo>
                    <a:pt x="198" y="286"/>
                    <a:pt x="222" y="275"/>
                    <a:pt x="249" y="249"/>
                  </a:cubicBezTo>
                  <a:cubicBezTo>
                    <a:pt x="275" y="222"/>
                    <a:pt x="286" y="198"/>
                    <a:pt x="281" y="177"/>
                  </a:cubicBezTo>
                  <a:cubicBezTo>
                    <a:pt x="276" y="156"/>
                    <a:pt x="256" y="128"/>
                    <a:pt x="222" y="94"/>
                  </a:cubicBezTo>
                  <a:cubicBezTo>
                    <a:pt x="189" y="61"/>
                    <a:pt x="161" y="42"/>
                    <a:pt x="139" y="38"/>
                  </a:cubicBezTo>
                  <a:cubicBezTo>
                    <a:pt x="118" y="35"/>
                    <a:pt x="95" y="46"/>
                    <a:pt x="70" y="70"/>
                  </a:cubicBezTo>
                  <a:cubicBezTo>
                    <a:pt x="46" y="94"/>
                    <a:pt x="35" y="117"/>
                    <a:pt x="39" y="139"/>
                  </a:cubicBezTo>
                  <a:cubicBezTo>
                    <a:pt x="42" y="160"/>
                    <a:pt x="61" y="188"/>
                    <a:pt x="95" y="222"/>
                  </a:cubicBezTo>
                  <a:close/>
                  <a:moveTo>
                    <a:pt x="69" y="249"/>
                  </a:moveTo>
                  <a:cubicBezTo>
                    <a:pt x="28" y="209"/>
                    <a:pt x="6" y="173"/>
                    <a:pt x="3" y="143"/>
                  </a:cubicBezTo>
                  <a:cubicBezTo>
                    <a:pt x="0" y="112"/>
                    <a:pt x="15" y="80"/>
                    <a:pt x="47" y="47"/>
                  </a:cubicBezTo>
                  <a:cubicBezTo>
                    <a:pt x="80" y="14"/>
                    <a:pt x="112" y="0"/>
                    <a:pt x="143" y="3"/>
                  </a:cubicBezTo>
                  <a:cubicBezTo>
                    <a:pt x="173" y="6"/>
                    <a:pt x="209" y="28"/>
                    <a:pt x="249" y="69"/>
                  </a:cubicBezTo>
                  <a:cubicBezTo>
                    <a:pt x="290" y="109"/>
                    <a:pt x="312" y="144"/>
                    <a:pt x="317" y="174"/>
                  </a:cubicBezTo>
                  <a:cubicBezTo>
                    <a:pt x="322" y="204"/>
                    <a:pt x="307" y="236"/>
                    <a:pt x="272" y="271"/>
                  </a:cubicBezTo>
                  <a:cubicBezTo>
                    <a:pt x="237" y="306"/>
                    <a:pt x="204" y="321"/>
                    <a:pt x="174" y="317"/>
                  </a:cubicBezTo>
                  <a:cubicBezTo>
                    <a:pt x="144" y="312"/>
                    <a:pt x="109" y="290"/>
                    <a:pt x="69" y="249"/>
                  </a:cubicBez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C2AF11BF-22BD-40A0-8D42-7A60694162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002734" y="3505201"/>
              <a:ext cx="268288" cy="269875"/>
            </a:xfrm>
            <a:custGeom>
              <a:avLst/>
              <a:gdLst>
                <a:gd name="T0" fmla="*/ 95 w 322"/>
                <a:gd name="T1" fmla="*/ 222 h 322"/>
                <a:gd name="T2" fmla="*/ 177 w 322"/>
                <a:gd name="T3" fmla="*/ 281 h 322"/>
                <a:gd name="T4" fmla="*/ 249 w 322"/>
                <a:gd name="T5" fmla="*/ 249 h 322"/>
                <a:gd name="T6" fmla="*/ 281 w 322"/>
                <a:gd name="T7" fmla="*/ 177 h 322"/>
                <a:gd name="T8" fmla="*/ 222 w 322"/>
                <a:gd name="T9" fmla="*/ 94 h 322"/>
                <a:gd name="T10" fmla="*/ 139 w 322"/>
                <a:gd name="T11" fmla="*/ 39 h 322"/>
                <a:gd name="T12" fmla="*/ 70 w 322"/>
                <a:gd name="T13" fmla="*/ 70 h 322"/>
                <a:gd name="T14" fmla="*/ 39 w 322"/>
                <a:gd name="T15" fmla="*/ 139 h 322"/>
                <a:gd name="T16" fmla="*/ 95 w 322"/>
                <a:gd name="T17" fmla="*/ 222 h 322"/>
                <a:gd name="T18" fmla="*/ 69 w 322"/>
                <a:gd name="T19" fmla="*/ 249 h 322"/>
                <a:gd name="T20" fmla="*/ 3 w 322"/>
                <a:gd name="T21" fmla="*/ 143 h 322"/>
                <a:gd name="T22" fmla="*/ 47 w 322"/>
                <a:gd name="T23" fmla="*/ 47 h 322"/>
                <a:gd name="T24" fmla="*/ 143 w 322"/>
                <a:gd name="T25" fmla="*/ 3 h 322"/>
                <a:gd name="T26" fmla="*/ 249 w 322"/>
                <a:gd name="T27" fmla="*/ 69 h 322"/>
                <a:gd name="T28" fmla="*/ 317 w 322"/>
                <a:gd name="T29" fmla="*/ 174 h 322"/>
                <a:gd name="T30" fmla="*/ 272 w 322"/>
                <a:gd name="T31" fmla="*/ 271 h 322"/>
                <a:gd name="T32" fmla="*/ 174 w 322"/>
                <a:gd name="T33" fmla="*/ 317 h 322"/>
                <a:gd name="T34" fmla="*/ 69 w 322"/>
                <a:gd name="T35" fmla="*/ 249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2" h="322">
                  <a:moveTo>
                    <a:pt x="95" y="222"/>
                  </a:moveTo>
                  <a:cubicBezTo>
                    <a:pt x="129" y="256"/>
                    <a:pt x="156" y="276"/>
                    <a:pt x="177" y="281"/>
                  </a:cubicBezTo>
                  <a:cubicBezTo>
                    <a:pt x="198" y="286"/>
                    <a:pt x="222" y="275"/>
                    <a:pt x="249" y="249"/>
                  </a:cubicBezTo>
                  <a:cubicBezTo>
                    <a:pt x="275" y="222"/>
                    <a:pt x="286" y="198"/>
                    <a:pt x="281" y="177"/>
                  </a:cubicBezTo>
                  <a:cubicBezTo>
                    <a:pt x="276" y="156"/>
                    <a:pt x="256" y="128"/>
                    <a:pt x="222" y="94"/>
                  </a:cubicBezTo>
                  <a:cubicBezTo>
                    <a:pt x="189" y="61"/>
                    <a:pt x="161" y="42"/>
                    <a:pt x="139" y="39"/>
                  </a:cubicBezTo>
                  <a:cubicBezTo>
                    <a:pt x="118" y="35"/>
                    <a:pt x="95" y="46"/>
                    <a:pt x="70" y="70"/>
                  </a:cubicBezTo>
                  <a:cubicBezTo>
                    <a:pt x="46" y="94"/>
                    <a:pt x="35" y="117"/>
                    <a:pt x="39" y="139"/>
                  </a:cubicBezTo>
                  <a:cubicBezTo>
                    <a:pt x="42" y="160"/>
                    <a:pt x="61" y="188"/>
                    <a:pt x="95" y="222"/>
                  </a:cubicBezTo>
                  <a:close/>
                  <a:moveTo>
                    <a:pt x="69" y="249"/>
                  </a:moveTo>
                  <a:cubicBezTo>
                    <a:pt x="28" y="209"/>
                    <a:pt x="6" y="173"/>
                    <a:pt x="3" y="143"/>
                  </a:cubicBezTo>
                  <a:cubicBezTo>
                    <a:pt x="0" y="112"/>
                    <a:pt x="14" y="80"/>
                    <a:pt x="47" y="47"/>
                  </a:cubicBezTo>
                  <a:cubicBezTo>
                    <a:pt x="80" y="14"/>
                    <a:pt x="112" y="0"/>
                    <a:pt x="143" y="3"/>
                  </a:cubicBezTo>
                  <a:cubicBezTo>
                    <a:pt x="173" y="6"/>
                    <a:pt x="209" y="28"/>
                    <a:pt x="249" y="69"/>
                  </a:cubicBezTo>
                  <a:cubicBezTo>
                    <a:pt x="290" y="109"/>
                    <a:pt x="312" y="144"/>
                    <a:pt x="317" y="174"/>
                  </a:cubicBezTo>
                  <a:cubicBezTo>
                    <a:pt x="322" y="204"/>
                    <a:pt x="307" y="236"/>
                    <a:pt x="272" y="271"/>
                  </a:cubicBezTo>
                  <a:cubicBezTo>
                    <a:pt x="237" y="306"/>
                    <a:pt x="204" y="322"/>
                    <a:pt x="174" y="317"/>
                  </a:cubicBezTo>
                  <a:cubicBezTo>
                    <a:pt x="144" y="312"/>
                    <a:pt x="109" y="290"/>
                    <a:pt x="69" y="249"/>
                  </a:cubicBez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2F1613D4-08F7-4CFA-802D-D40C3C0414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174184" y="3327401"/>
              <a:ext cx="201613" cy="273050"/>
            </a:xfrm>
            <a:custGeom>
              <a:avLst/>
              <a:gdLst>
                <a:gd name="T0" fmla="*/ 215 w 241"/>
                <a:gd name="T1" fmla="*/ 327 h 327"/>
                <a:gd name="T2" fmla="*/ 0 w 241"/>
                <a:gd name="T3" fmla="*/ 111 h 327"/>
                <a:gd name="T4" fmla="*/ 25 w 241"/>
                <a:gd name="T5" fmla="*/ 86 h 327"/>
                <a:gd name="T6" fmla="*/ 56 w 241"/>
                <a:gd name="T7" fmla="*/ 117 h 327"/>
                <a:gd name="T8" fmla="*/ 74 w 241"/>
                <a:gd name="T9" fmla="*/ 57 h 327"/>
                <a:gd name="T10" fmla="*/ 102 w 241"/>
                <a:gd name="T11" fmla="*/ 0 h 327"/>
                <a:gd name="T12" fmla="*/ 128 w 241"/>
                <a:gd name="T13" fmla="*/ 26 h 327"/>
                <a:gd name="T14" fmla="*/ 101 w 241"/>
                <a:gd name="T15" fmla="*/ 77 h 327"/>
                <a:gd name="T16" fmla="*/ 84 w 241"/>
                <a:gd name="T17" fmla="*/ 122 h 327"/>
                <a:gd name="T18" fmla="*/ 79 w 241"/>
                <a:gd name="T19" fmla="*/ 140 h 327"/>
                <a:gd name="T20" fmla="*/ 241 w 241"/>
                <a:gd name="T21" fmla="*/ 302 h 327"/>
                <a:gd name="T22" fmla="*/ 215 w 241"/>
                <a:gd name="T23" fmla="*/ 327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1" h="327">
                  <a:moveTo>
                    <a:pt x="215" y="327"/>
                  </a:moveTo>
                  <a:lnTo>
                    <a:pt x="0" y="111"/>
                  </a:lnTo>
                  <a:lnTo>
                    <a:pt x="25" y="86"/>
                  </a:lnTo>
                  <a:lnTo>
                    <a:pt x="56" y="117"/>
                  </a:lnTo>
                  <a:cubicBezTo>
                    <a:pt x="59" y="99"/>
                    <a:pt x="65" y="79"/>
                    <a:pt x="74" y="57"/>
                  </a:cubicBezTo>
                  <a:cubicBezTo>
                    <a:pt x="82" y="34"/>
                    <a:pt x="92" y="16"/>
                    <a:pt x="102" y="0"/>
                  </a:cubicBezTo>
                  <a:lnTo>
                    <a:pt x="128" y="26"/>
                  </a:lnTo>
                  <a:cubicBezTo>
                    <a:pt x="118" y="41"/>
                    <a:pt x="110" y="58"/>
                    <a:pt x="101" y="77"/>
                  </a:cubicBezTo>
                  <a:cubicBezTo>
                    <a:pt x="93" y="96"/>
                    <a:pt x="87" y="111"/>
                    <a:pt x="84" y="122"/>
                  </a:cubicBezTo>
                  <a:lnTo>
                    <a:pt x="79" y="140"/>
                  </a:lnTo>
                  <a:lnTo>
                    <a:pt x="241" y="302"/>
                  </a:lnTo>
                  <a:lnTo>
                    <a:pt x="215" y="327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E5E2750B-53C4-4484-A84F-F119B1C49AD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321822" y="3092451"/>
              <a:ext cx="288925" cy="363538"/>
            </a:xfrm>
            <a:custGeom>
              <a:avLst/>
              <a:gdLst>
                <a:gd name="T0" fmla="*/ 214 w 347"/>
                <a:gd name="T1" fmla="*/ 388 h 433"/>
                <a:gd name="T2" fmla="*/ 238 w 347"/>
                <a:gd name="T3" fmla="*/ 371 h 433"/>
                <a:gd name="T4" fmla="*/ 262 w 347"/>
                <a:gd name="T5" fmla="*/ 337 h 433"/>
                <a:gd name="T6" fmla="*/ 279 w 347"/>
                <a:gd name="T7" fmla="*/ 301 h 433"/>
                <a:gd name="T8" fmla="*/ 284 w 347"/>
                <a:gd name="T9" fmla="*/ 288 h 433"/>
                <a:gd name="T10" fmla="*/ 129 w 347"/>
                <a:gd name="T11" fmla="*/ 133 h 433"/>
                <a:gd name="T12" fmla="*/ 71 w 347"/>
                <a:gd name="T13" fmla="*/ 182 h 433"/>
                <a:gd name="T14" fmla="*/ 43 w 347"/>
                <a:gd name="T15" fmla="*/ 255 h 433"/>
                <a:gd name="T16" fmla="*/ 98 w 347"/>
                <a:gd name="T17" fmla="*/ 338 h 433"/>
                <a:gd name="T18" fmla="*/ 187 w 347"/>
                <a:gd name="T19" fmla="*/ 393 h 433"/>
                <a:gd name="T20" fmla="*/ 214 w 347"/>
                <a:gd name="T21" fmla="*/ 388 h 433"/>
                <a:gd name="T22" fmla="*/ 48 w 347"/>
                <a:gd name="T23" fmla="*/ 0 h 433"/>
                <a:gd name="T24" fmla="*/ 347 w 347"/>
                <a:gd name="T25" fmla="*/ 299 h 433"/>
                <a:gd name="T26" fmla="*/ 321 w 347"/>
                <a:gd name="T27" fmla="*/ 325 h 433"/>
                <a:gd name="T28" fmla="*/ 305 w 347"/>
                <a:gd name="T29" fmla="*/ 309 h 433"/>
                <a:gd name="T30" fmla="*/ 257 w 347"/>
                <a:gd name="T31" fmla="*/ 398 h 433"/>
                <a:gd name="T32" fmla="*/ 225 w 347"/>
                <a:gd name="T33" fmla="*/ 422 h 433"/>
                <a:gd name="T34" fmla="*/ 187 w 347"/>
                <a:gd name="T35" fmla="*/ 432 h 433"/>
                <a:gd name="T36" fmla="*/ 77 w 347"/>
                <a:gd name="T37" fmla="*/ 370 h 433"/>
                <a:gd name="T38" fmla="*/ 5 w 347"/>
                <a:gd name="T39" fmla="*/ 257 h 433"/>
                <a:gd name="T40" fmla="*/ 47 w 347"/>
                <a:gd name="T41" fmla="*/ 160 h 433"/>
                <a:gd name="T42" fmla="*/ 107 w 347"/>
                <a:gd name="T43" fmla="*/ 111 h 433"/>
                <a:gd name="T44" fmla="*/ 22 w 347"/>
                <a:gd name="T45" fmla="*/ 26 h 433"/>
                <a:gd name="T46" fmla="*/ 48 w 347"/>
                <a:gd name="T47" fmla="*/ 0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7" h="433">
                  <a:moveTo>
                    <a:pt x="214" y="388"/>
                  </a:moveTo>
                  <a:cubicBezTo>
                    <a:pt x="221" y="385"/>
                    <a:pt x="229" y="379"/>
                    <a:pt x="238" y="371"/>
                  </a:cubicBezTo>
                  <a:cubicBezTo>
                    <a:pt x="246" y="362"/>
                    <a:pt x="254" y="351"/>
                    <a:pt x="262" y="337"/>
                  </a:cubicBezTo>
                  <a:cubicBezTo>
                    <a:pt x="270" y="322"/>
                    <a:pt x="276" y="311"/>
                    <a:pt x="279" y="301"/>
                  </a:cubicBezTo>
                  <a:lnTo>
                    <a:pt x="284" y="288"/>
                  </a:lnTo>
                  <a:lnTo>
                    <a:pt x="129" y="133"/>
                  </a:lnTo>
                  <a:cubicBezTo>
                    <a:pt x="103" y="153"/>
                    <a:pt x="83" y="169"/>
                    <a:pt x="71" y="182"/>
                  </a:cubicBezTo>
                  <a:cubicBezTo>
                    <a:pt x="46" y="206"/>
                    <a:pt x="37" y="230"/>
                    <a:pt x="43" y="255"/>
                  </a:cubicBezTo>
                  <a:cubicBezTo>
                    <a:pt x="48" y="279"/>
                    <a:pt x="67" y="307"/>
                    <a:pt x="98" y="338"/>
                  </a:cubicBezTo>
                  <a:cubicBezTo>
                    <a:pt x="135" y="375"/>
                    <a:pt x="164" y="393"/>
                    <a:pt x="187" y="393"/>
                  </a:cubicBezTo>
                  <a:cubicBezTo>
                    <a:pt x="198" y="393"/>
                    <a:pt x="207" y="392"/>
                    <a:pt x="214" y="388"/>
                  </a:cubicBezTo>
                  <a:close/>
                  <a:moveTo>
                    <a:pt x="48" y="0"/>
                  </a:moveTo>
                  <a:lnTo>
                    <a:pt x="347" y="299"/>
                  </a:lnTo>
                  <a:lnTo>
                    <a:pt x="321" y="325"/>
                  </a:lnTo>
                  <a:lnTo>
                    <a:pt x="305" y="309"/>
                  </a:lnTo>
                  <a:cubicBezTo>
                    <a:pt x="296" y="345"/>
                    <a:pt x="280" y="375"/>
                    <a:pt x="257" y="398"/>
                  </a:cubicBezTo>
                  <a:cubicBezTo>
                    <a:pt x="246" y="409"/>
                    <a:pt x="235" y="417"/>
                    <a:pt x="225" y="422"/>
                  </a:cubicBezTo>
                  <a:cubicBezTo>
                    <a:pt x="215" y="428"/>
                    <a:pt x="202" y="431"/>
                    <a:pt x="187" y="432"/>
                  </a:cubicBezTo>
                  <a:cubicBezTo>
                    <a:pt x="156" y="433"/>
                    <a:pt x="119" y="413"/>
                    <a:pt x="77" y="370"/>
                  </a:cubicBezTo>
                  <a:cubicBezTo>
                    <a:pt x="34" y="327"/>
                    <a:pt x="10" y="290"/>
                    <a:pt x="5" y="257"/>
                  </a:cubicBezTo>
                  <a:cubicBezTo>
                    <a:pt x="0" y="225"/>
                    <a:pt x="14" y="192"/>
                    <a:pt x="47" y="160"/>
                  </a:cubicBezTo>
                  <a:cubicBezTo>
                    <a:pt x="60" y="147"/>
                    <a:pt x="80" y="131"/>
                    <a:pt x="107" y="111"/>
                  </a:cubicBezTo>
                  <a:lnTo>
                    <a:pt x="22" y="26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6824DEA5-6149-467A-88E7-E9BE189A4A1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980634" y="2474914"/>
              <a:ext cx="371475" cy="398463"/>
            </a:xfrm>
            <a:custGeom>
              <a:avLst/>
              <a:gdLst>
                <a:gd name="T0" fmla="*/ 252 w 444"/>
                <a:gd name="T1" fmla="*/ 412 h 476"/>
                <a:gd name="T2" fmla="*/ 301 w 444"/>
                <a:gd name="T3" fmla="*/ 435 h 476"/>
                <a:gd name="T4" fmla="*/ 361 w 444"/>
                <a:gd name="T5" fmla="*/ 395 h 476"/>
                <a:gd name="T6" fmla="*/ 403 w 444"/>
                <a:gd name="T7" fmla="*/ 331 h 476"/>
                <a:gd name="T8" fmla="*/ 384 w 444"/>
                <a:gd name="T9" fmla="*/ 280 h 476"/>
                <a:gd name="T10" fmla="*/ 340 w 444"/>
                <a:gd name="T11" fmla="*/ 259 h 476"/>
                <a:gd name="T12" fmla="*/ 289 w 444"/>
                <a:gd name="T13" fmla="*/ 296 h 476"/>
                <a:gd name="T14" fmla="*/ 238 w 444"/>
                <a:gd name="T15" fmla="*/ 343 h 476"/>
                <a:gd name="T16" fmla="*/ 236 w 444"/>
                <a:gd name="T17" fmla="*/ 385 h 476"/>
                <a:gd name="T18" fmla="*/ 252 w 444"/>
                <a:gd name="T19" fmla="*/ 412 h 476"/>
                <a:gd name="T20" fmla="*/ 75 w 444"/>
                <a:gd name="T21" fmla="*/ 228 h 476"/>
                <a:gd name="T22" fmla="*/ 126 w 444"/>
                <a:gd name="T23" fmla="*/ 255 h 476"/>
                <a:gd name="T24" fmla="*/ 178 w 444"/>
                <a:gd name="T25" fmla="*/ 226 h 476"/>
                <a:gd name="T26" fmla="*/ 208 w 444"/>
                <a:gd name="T27" fmla="*/ 174 h 476"/>
                <a:gd name="T28" fmla="*/ 180 w 444"/>
                <a:gd name="T29" fmla="*/ 123 h 476"/>
                <a:gd name="T30" fmla="*/ 128 w 444"/>
                <a:gd name="T31" fmla="*/ 95 h 476"/>
                <a:gd name="T32" fmla="*/ 76 w 444"/>
                <a:gd name="T33" fmla="*/ 124 h 476"/>
                <a:gd name="T34" fmla="*/ 47 w 444"/>
                <a:gd name="T35" fmla="*/ 176 h 476"/>
                <a:gd name="T36" fmla="*/ 75 w 444"/>
                <a:gd name="T37" fmla="*/ 228 h 476"/>
                <a:gd name="T38" fmla="*/ 409 w 444"/>
                <a:gd name="T39" fmla="*/ 252 h 476"/>
                <a:gd name="T40" fmla="*/ 439 w 444"/>
                <a:gd name="T41" fmla="*/ 329 h 476"/>
                <a:gd name="T42" fmla="*/ 382 w 444"/>
                <a:gd name="T43" fmla="*/ 418 h 476"/>
                <a:gd name="T44" fmla="*/ 299 w 444"/>
                <a:gd name="T45" fmla="*/ 473 h 476"/>
                <a:gd name="T46" fmla="*/ 228 w 444"/>
                <a:gd name="T47" fmla="*/ 440 h 476"/>
                <a:gd name="T48" fmla="*/ 207 w 444"/>
                <a:gd name="T49" fmla="*/ 403 h 476"/>
                <a:gd name="T50" fmla="*/ 209 w 444"/>
                <a:gd name="T51" fmla="*/ 350 h 476"/>
                <a:gd name="T52" fmla="*/ 169 w 444"/>
                <a:gd name="T53" fmla="*/ 332 h 476"/>
                <a:gd name="T54" fmla="*/ 152 w 444"/>
                <a:gd name="T55" fmla="*/ 294 h 476"/>
                <a:gd name="T56" fmla="*/ 149 w 444"/>
                <a:gd name="T57" fmla="*/ 284 h 476"/>
                <a:gd name="T58" fmla="*/ 49 w 444"/>
                <a:gd name="T59" fmla="*/ 255 h 476"/>
                <a:gd name="T60" fmla="*/ 53 w 444"/>
                <a:gd name="T61" fmla="*/ 103 h 476"/>
                <a:gd name="T62" fmla="*/ 96 w 444"/>
                <a:gd name="T63" fmla="*/ 69 h 476"/>
                <a:gd name="T64" fmla="*/ 104 w 444"/>
                <a:gd name="T65" fmla="*/ 64 h 476"/>
                <a:gd name="T66" fmla="*/ 165 w 444"/>
                <a:gd name="T67" fmla="*/ 0 h 476"/>
                <a:gd name="T68" fmla="*/ 188 w 444"/>
                <a:gd name="T69" fmla="*/ 23 h 476"/>
                <a:gd name="T70" fmla="*/ 144 w 444"/>
                <a:gd name="T71" fmla="*/ 65 h 476"/>
                <a:gd name="T72" fmla="*/ 211 w 444"/>
                <a:gd name="T73" fmla="*/ 101 h 476"/>
                <a:gd name="T74" fmla="*/ 243 w 444"/>
                <a:gd name="T75" fmla="*/ 172 h 476"/>
                <a:gd name="T76" fmla="*/ 197 w 444"/>
                <a:gd name="T77" fmla="*/ 250 h 476"/>
                <a:gd name="T78" fmla="*/ 174 w 444"/>
                <a:gd name="T79" fmla="*/ 270 h 476"/>
                <a:gd name="T80" fmla="*/ 192 w 444"/>
                <a:gd name="T81" fmla="*/ 305 h 476"/>
                <a:gd name="T82" fmla="*/ 218 w 444"/>
                <a:gd name="T83" fmla="*/ 315 h 476"/>
                <a:gd name="T84" fmla="*/ 271 w 444"/>
                <a:gd name="T85" fmla="*/ 268 h 476"/>
                <a:gd name="T86" fmla="*/ 343 w 444"/>
                <a:gd name="T87" fmla="*/ 221 h 476"/>
                <a:gd name="T88" fmla="*/ 409 w 444"/>
                <a:gd name="T89" fmla="*/ 252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44" h="476">
                  <a:moveTo>
                    <a:pt x="252" y="412"/>
                  </a:moveTo>
                  <a:cubicBezTo>
                    <a:pt x="270" y="429"/>
                    <a:pt x="286" y="437"/>
                    <a:pt x="301" y="435"/>
                  </a:cubicBezTo>
                  <a:cubicBezTo>
                    <a:pt x="316" y="433"/>
                    <a:pt x="336" y="419"/>
                    <a:pt x="361" y="395"/>
                  </a:cubicBezTo>
                  <a:cubicBezTo>
                    <a:pt x="386" y="370"/>
                    <a:pt x="400" y="349"/>
                    <a:pt x="403" y="331"/>
                  </a:cubicBezTo>
                  <a:cubicBezTo>
                    <a:pt x="407" y="313"/>
                    <a:pt x="401" y="296"/>
                    <a:pt x="384" y="280"/>
                  </a:cubicBezTo>
                  <a:cubicBezTo>
                    <a:pt x="368" y="263"/>
                    <a:pt x="353" y="256"/>
                    <a:pt x="340" y="259"/>
                  </a:cubicBezTo>
                  <a:cubicBezTo>
                    <a:pt x="328" y="262"/>
                    <a:pt x="310" y="275"/>
                    <a:pt x="289" y="296"/>
                  </a:cubicBezTo>
                  <a:lnTo>
                    <a:pt x="238" y="343"/>
                  </a:lnTo>
                  <a:cubicBezTo>
                    <a:pt x="235" y="362"/>
                    <a:pt x="234" y="375"/>
                    <a:pt x="236" y="385"/>
                  </a:cubicBezTo>
                  <a:cubicBezTo>
                    <a:pt x="238" y="394"/>
                    <a:pt x="244" y="403"/>
                    <a:pt x="252" y="412"/>
                  </a:cubicBezTo>
                  <a:close/>
                  <a:moveTo>
                    <a:pt x="75" y="228"/>
                  </a:moveTo>
                  <a:cubicBezTo>
                    <a:pt x="93" y="247"/>
                    <a:pt x="110" y="256"/>
                    <a:pt x="126" y="255"/>
                  </a:cubicBezTo>
                  <a:cubicBezTo>
                    <a:pt x="142" y="255"/>
                    <a:pt x="159" y="245"/>
                    <a:pt x="178" y="226"/>
                  </a:cubicBezTo>
                  <a:cubicBezTo>
                    <a:pt x="197" y="207"/>
                    <a:pt x="207" y="190"/>
                    <a:pt x="208" y="174"/>
                  </a:cubicBezTo>
                  <a:cubicBezTo>
                    <a:pt x="208" y="159"/>
                    <a:pt x="199" y="141"/>
                    <a:pt x="180" y="123"/>
                  </a:cubicBezTo>
                  <a:cubicBezTo>
                    <a:pt x="161" y="104"/>
                    <a:pt x="144" y="94"/>
                    <a:pt x="128" y="95"/>
                  </a:cubicBezTo>
                  <a:cubicBezTo>
                    <a:pt x="113" y="95"/>
                    <a:pt x="95" y="105"/>
                    <a:pt x="76" y="124"/>
                  </a:cubicBezTo>
                  <a:cubicBezTo>
                    <a:pt x="57" y="143"/>
                    <a:pt x="47" y="160"/>
                    <a:pt x="47" y="176"/>
                  </a:cubicBezTo>
                  <a:cubicBezTo>
                    <a:pt x="47" y="192"/>
                    <a:pt x="56" y="210"/>
                    <a:pt x="75" y="228"/>
                  </a:cubicBezTo>
                  <a:close/>
                  <a:moveTo>
                    <a:pt x="409" y="252"/>
                  </a:moveTo>
                  <a:cubicBezTo>
                    <a:pt x="434" y="277"/>
                    <a:pt x="444" y="302"/>
                    <a:pt x="439" y="329"/>
                  </a:cubicBezTo>
                  <a:cubicBezTo>
                    <a:pt x="434" y="356"/>
                    <a:pt x="415" y="385"/>
                    <a:pt x="382" y="418"/>
                  </a:cubicBezTo>
                  <a:cubicBezTo>
                    <a:pt x="349" y="451"/>
                    <a:pt x="322" y="470"/>
                    <a:pt x="299" y="473"/>
                  </a:cubicBezTo>
                  <a:cubicBezTo>
                    <a:pt x="277" y="476"/>
                    <a:pt x="254" y="465"/>
                    <a:pt x="228" y="440"/>
                  </a:cubicBezTo>
                  <a:cubicBezTo>
                    <a:pt x="216" y="427"/>
                    <a:pt x="209" y="415"/>
                    <a:pt x="207" y="403"/>
                  </a:cubicBezTo>
                  <a:cubicBezTo>
                    <a:pt x="205" y="390"/>
                    <a:pt x="205" y="373"/>
                    <a:pt x="209" y="350"/>
                  </a:cubicBezTo>
                  <a:cubicBezTo>
                    <a:pt x="197" y="353"/>
                    <a:pt x="184" y="347"/>
                    <a:pt x="169" y="332"/>
                  </a:cubicBezTo>
                  <a:cubicBezTo>
                    <a:pt x="164" y="327"/>
                    <a:pt x="159" y="315"/>
                    <a:pt x="152" y="294"/>
                  </a:cubicBezTo>
                  <a:lnTo>
                    <a:pt x="149" y="284"/>
                  </a:lnTo>
                  <a:cubicBezTo>
                    <a:pt x="116" y="298"/>
                    <a:pt x="82" y="288"/>
                    <a:pt x="49" y="255"/>
                  </a:cubicBezTo>
                  <a:cubicBezTo>
                    <a:pt x="0" y="206"/>
                    <a:pt x="1" y="155"/>
                    <a:pt x="53" y="103"/>
                  </a:cubicBezTo>
                  <a:cubicBezTo>
                    <a:pt x="68" y="89"/>
                    <a:pt x="82" y="77"/>
                    <a:pt x="96" y="69"/>
                  </a:cubicBezTo>
                  <a:lnTo>
                    <a:pt x="104" y="64"/>
                  </a:lnTo>
                  <a:lnTo>
                    <a:pt x="165" y="0"/>
                  </a:lnTo>
                  <a:lnTo>
                    <a:pt x="188" y="23"/>
                  </a:lnTo>
                  <a:lnTo>
                    <a:pt x="144" y="65"/>
                  </a:lnTo>
                  <a:cubicBezTo>
                    <a:pt x="165" y="65"/>
                    <a:pt x="187" y="77"/>
                    <a:pt x="211" y="101"/>
                  </a:cubicBezTo>
                  <a:cubicBezTo>
                    <a:pt x="235" y="124"/>
                    <a:pt x="245" y="148"/>
                    <a:pt x="243" y="172"/>
                  </a:cubicBezTo>
                  <a:cubicBezTo>
                    <a:pt x="241" y="196"/>
                    <a:pt x="225" y="222"/>
                    <a:pt x="197" y="250"/>
                  </a:cubicBezTo>
                  <a:cubicBezTo>
                    <a:pt x="189" y="258"/>
                    <a:pt x="181" y="265"/>
                    <a:pt x="174" y="270"/>
                  </a:cubicBezTo>
                  <a:cubicBezTo>
                    <a:pt x="182" y="290"/>
                    <a:pt x="188" y="302"/>
                    <a:pt x="192" y="305"/>
                  </a:cubicBezTo>
                  <a:cubicBezTo>
                    <a:pt x="201" y="315"/>
                    <a:pt x="210" y="318"/>
                    <a:pt x="218" y="315"/>
                  </a:cubicBezTo>
                  <a:cubicBezTo>
                    <a:pt x="225" y="311"/>
                    <a:pt x="243" y="295"/>
                    <a:pt x="271" y="268"/>
                  </a:cubicBezTo>
                  <a:cubicBezTo>
                    <a:pt x="299" y="240"/>
                    <a:pt x="323" y="224"/>
                    <a:pt x="343" y="221"/>
                  </a:cubicBezTo>
                  <a:cubicBezTo>
                    <a:pt x="363" y="218"/>
                    <a:pt x="385" y="228"/>
                    <a:pt x="409" y="252"/>
                  </a:cubicBezTo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8ED25FA9-2878-453E-BF8B-14A456C1D51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171134" y="2330451"/>
              <a:ext cx="296863" cy="261938"/>
            </a:xfrm>
            <a:custGeom>
              <a:avLst/>
              <a:gdLst>
                <a:gd name="T0" fmla="*/ 98 w 354"/>
                <a:gd name="T1" fmla="*/ 205 h 314"/>
                <a:gd name="T2" fmla="*/ 220 w 354"/>
                <a:gd name="T3" fmla="*/ 84 h 314"/>
                <a:gd name="T4" fmla="*/ 145 w 354"/>
                <a:gd name="T5" fmla="*/ 37 h 314"/>
                <a:gd name="T6" fmla="*/ 82 w 354"/>
                <a:gd name="T7" fmla="*/ 64 h 314"/>
                <a:gd name="T8" fmla="*/ 54 w 354"/>
                <a:gd name="T9" fmla="*/ 129 h 314"/>
                <a:gd name="T10" fmla="*/ 98 w 354"/>
                <a:gd name="T11" fmla="*/ 205 h 314"/>
                <a:gd name="T12" fmla="*/ 321 w 354"/>
                <a:gd name="T13" fmla="*/ 176 h 314"/>
                <a:gd name="T14" fmla="*/ 332 w 354"/>
                <a:gd name="T15" fmla="*/ 162 h 314"/>
                <a:gd name="T16" fmla="*/ 354 w 354"/>
                <a:gd name="T17" fmla="*/ 182 h 314"/>
                <a:gd name="T18" fmla="*/ 278 w 354"/>
                <a:gd name="T19" fmla="*/ 271 h 314"/>
                <a:gd name="T20" fmla="*/ 185 w 354"/>
                <a:gd name="T21" fmla="*/ 308 h 314"/>
                <a:gd name="T22" fmla="*/ 83 w 354"/>
                <a:gd name="T23" fmla="*/ 243 h 314"/>
                <a:gd name="T24" fmla="*/ 59 w 354"/>
                <a:gd name="T25" fmla="*/ 41 h 314"/>
                <a:gd name="T26" fmla="*/ 147 w 354"/>
                <a:gd name="T27" fmla="*/ 2 h 314"/>
                <a:gd name="T28" fmla="*/ 246 w 354"/>
                <a:gd name="T29" fmla="*/ 59 h 314"/>
                <a:gd name="T30" fmla="*/ 266 w 354"/>
                <a:gd name="T31" fmla="*/ 80 h 314"/>
                <a:gd name="T32" fmla="*/ 120 w 354"/>
                <a:gd name="T33" fmla="*/ 227 h 314"/>
                <a:gd name="T34" fmla="*/ 192 w 354"/>
                <a:gd name="T35" fmla="*/ 272 h 314"/>
                <a:gd name="T36" fmla="*/ 258 w 354"/>
                <a:gd name="T37" fmla="*/ 245 h 314"/>
                <a:gd name="T38" fmla="*/ 321 w 354"/>
                <a:gd name="T39" fmla="*/ 176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4" h="314">
                  <a:moveTo>
                    <a:pt x="98" y="205"/>
                  </a:moveTo>
                  <a:lnTo>
                    <a:pt x="220" y="84"/>
                  </a:lnTo>
                  <a:cubicBezTo>
                    <a:pt x="191" y="55"/>
                    <a:pt x="166" y="40"/>
                    <a:pt x="145" y="37"/>
                  </a:cubicBezTo>
                  <a:cubicBezTo>
                    <a:pt x="123" y="34"/>
                    <a:pt x="102" y="43"/>
                    <a:pt x="82" y="64"/>
                  </a:cubicBezTo>
                  <a:cubicBezTo>
                    <a:pt x="61" y="84"/>
                    <a:pt x="52" y="106"/>
                    <a:pt x="54" y="129"/>
                  </a:cubicBezTo>
                  <a:cubicBezTo>
                    <a:pt x="56" y="152"/>
                    <a:pt x="70" y="178"/>
                    <a:pt x="98" y="205"/>
                  </a:cubicBezTo>
                  <a:close/>
                  <a:moveTo>
                    <a:pt x="321" y="176"/>
                  </a:moveTo>
                  <a:lnTo>
                    <a:pt x="332" y="162"/>
                  </a:lnTo>
                  <a:lnTo>
                    <a:pt x="354" y="182"/>
                  </a:lnTo>
                  <a:cubicBezTo>
                    <a:pt x="326" y="219"/>
                    <a:pt x="301" y="248"/>
                    <a:pt x="278" y="271"/>
                  </a:cubicBezTo>
                  <a:cubicBezTo>
                    <a:pt x="247" y="301"/>
                    <a:pt x="216" y="314"/>
                    <a:pt x="185" y="308"/>
                  </a:cubicBezTo>
                  <a:cubicBezTo>
                    <a:pt x="155" y="303"/>
                    <a:pt x="121" y="281"/>
                    <a:pt x="83" y="243"/>
                  </a:cubicBezTo>
                  <a:cubicBezTo>
                    <a:pt x="8" y="168"/>
                    <a:pt x="0" y="101"/>
                    <a:pt x="59" y="41"/>
                  </a:cubicBezTo>
                  <a:cubicBezTo>
                    <a:pt x="88" y="13"/>
                    <a:pt x="117" y="0"/>
                    <a:pt x="147" y="2"/>
                  </a:cubicBezTo>
                  <a:cubicBezTo>
                    <a:pt x="178" y="4"/>
                    <a:pt x="211" y="23"/>
                    <a:pt x="246" y="59"/>
                  </a:cubicBezTo>
                  <a:lnTo>
                    <a:pt x="266" y="80"/>
                  </a:lnTo>
                  <a:lnTo>
                    <a:pt x="120" y="227"/>
                  </a:lnTo>
                  <a:cubicBezTo>
                    <a:pt x="146" y="253"/>
                    <a:pt x="170" y="268"/>
                    <a:pt x="192" y="272"/>
                  </a:cubicBezTo>
                  <a:cubicBezTo>
                    <a:pt x="214" y="276"/>
                    <a:pt x="236" y="267"/>
                    <a:pt x="258" y="245"/>
                  </a:cubicBezTo>
                  <a:cubicBezTo>
                    <a:pt x="280" y="223"/>
                    <a:pt x="301" y="200"/>
                    <a:pt x="321" y="176"/>
                  </a:cubicBez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D23F2A68-F963-4B04-801F-6D6C4E14E9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5759" y="2154239"/>
              <a:ext cx="201613" cy="273050"/>
            </a:xfrm>
            <a:custGeom>
              <a:avLst/>
              <a:gdLst>
                <a:gd name="T0" fmla="*/ 215 w 241"/>
                <a:gd name="T1" fmla="*/ 327 h 327"/>
                <a:gd name="T2" fmla="*/ 0 w 241"/>
                <a:gd name="T3" fmla="*/ 112 h 327"/>
                <a:gd name="T4" fmla="*/ 25 w 241"/>
                <a:gd name="T5" fmla="*/ 86 h 327"/>
                <a:gd name="T6" fmla="*/ 56 w 241"/>
                <a:gd name="T7" fmla="*/ 117 h 327"/>
                <a:gd name="T8" fmla="*/ 74 w 241"/>
                <a:gd name="T9" fmla="*/ 57 h 327"/>
                <a:gd name="T10" fmla="*/ 102 w 241"/>
                <a:gd name="T11" fmla="*/ 0 h 327"/>
                <a:gd name="T12" fmla="*/ 128 w 241"/>
                <a:gd name="T13" fmla="*/ 26 h 327"/>
                <a:gd name="T14" fmla="*/ 101 w 241"/>
                <a:gd name="T15" fmla="*/ 77 h 327"/>
                <a:gd name="T16" fmla="*/ 84 w 241"/>
                <a:gd name="T17" fmla="*/ 122 h 327"/>
                <a:gd name="T18" fmla="*/ 79 w 241"/>
                <a:gd name="T19" fmla="*/ 140 h 327"/>
                <a:gd name="T20" fmla="*/ 241 w 241"/>
                <a:gd name="T21" fmla="*/ 302 h 327"/>
                <a:gd name="T22" fmla="*/ 215 w 241"/>
                <a:gd name="T23" fmla="*/ 327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1" h="327">
                  <a:moveTo>
                    <a:pt x="215" y="327"/>
                  </a:moveTo>
                  <a:lnTo>
                    <a:pt x="0" y="112"/>
                  </a:lnTo>
                  <a:lnTo>
                    <a:pt x="25" y="86"/>
                  </a:lnTo>
                  <a:lnTo>
                    <a:pt x="56" y="117"/>
                  </a:lnTo>
                  <a:cubicBezTo>
                    <a:pt x="59" y="99"/>
                    <a:pt x="65" y="79"/>
                    <a:pt x="74" y="57"/>
                  </a:cubicBezTo>
                  <a:cubicBezTo>
                    <a:pt x="82" y="34"/>
                    <a:pt x="92" y="16"/>
                    <a:pt x="102" y="0"/>
                  </a:cubicBezTo>
                  <a:lnTo>
                    <a:pt x="128" y="26"/>
                  </a:lnTo>
                  <a:cubicBezTo>
                    <a:pt x="118" y="41"/>
                    <a:pt x="109" y="58"/>
                    <a:pt x="101" y="77"/>
                  </a:cubicBezTo>
                  <a:cubicBezTo>
                    <a:pt x="93" y="96"/>
                    <a:pt x="87" y="111"/>
                    <a:pt x="84" y="122"/>
                  </a:cubicBezTo>
                  <a:lnTo>
                    <a:pt x="79" y="140"/>
                  </a:lnTo>
                  <a:lnTo>
                    <a:pt x="241" y="302"/>
                  </a:lnTo>
                  <a:lnTo>
                    <a:pt x="215" y="327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id="{740707C4-B865-4DAD-A704-F98C460E07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716859" y="4857751"/>
              <a:ext cx="201613" cy="201613"/>
            </a:xfrm>
            <a:custGeom>
              <a:avLst/>
              <a:gdLst>
                <a:gd name="T0" fmla="*/ 215 w 241"/>
                <a:gd name="T1" fmla="*/ 241 h 241"/>
                <a:gd name="T2" fmla="*/ 0 w 241"/>
                <a:gd name="T3" fmla="*/ 26 h 241"/>
                <a:gd name="T4" fmla="*/ 25 w 241"/>
                <a:gd name="T5" fmla="*/ 0 h 241"/>
                <a:gd name="T6" fmla="*/ 241 w 241"/>
                <a:gd name="T7" fmla="*/ 216 h 241"/>
                <a:gd name="T8" fmla="*/ 215 w 241"/>
                <a:gd name="T9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" h="241">
                  <a:moveTo>
                    <a:pt x="215" y="241"/>
                  </a:moveTo>
                  <a:lnTo>
                    <a:pt x="0" y="26"/>
                  </a:lnTo>
                  <a:lnTo>
                    <a:pt x="25" y="0"/>
                  </a:lnTo>
                  <a:lnTo>
                    <a:pt x="241" y="216"/>
                  </a:lnTo>
                  <a:lnTo>
                    <a:pt x="215" y="241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7AD6D0A5-B9C4-412D-B1BF-0099471C6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47009" y="4787901"/>
              <a:ext cx="47625" cy="47625"/>
            </a:xfrm>
            <a:custGeom>
              <a:avLst/>
              <a:gdLst>
                <a:gd name="T0" fmla="*/ 32 w 58"/>
                <a:gd name="T1" fmla="*/ 58 h 58"/>
                <a:gd name="T2" fmla="*/ 0 w 58"/>
                <a:gd name="T3" fmla="*/ 26 h 58"/>
                <a:gd name="T4" fmla="*/ 25 w 58"/>
                <a:gd name="T5" fmla="*/ 0 h 58"/>
                <a:gd name="T6" fmla="*/ 58 w 58"/>
                <a:gd name="T7" fmla="*/ 33 h 58"/>
                <a:gd name="T8" fmla="*/ 32 w 58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8">
                  <a:moveTo>
                    <a:pt x="32" y="58"/>
                  </a:moveTo>
                  <a:lnTo>
                    <a:pt x="0" y="26"/>
                  </a:lnTo>
                  <a:lnTo>
                    <a:pt x="25" y="0"/>
                  </a:lnTo>
                  <a:lnTo>
                    <a:pt x="58" y="33"/>
                  </a:lnTo>
                  <a:lnTo>
                    <a:pt x="32" y="58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id="{D8E6A213-0BD6-4C1E-B718-7A4C9CDFB6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331222" y="4241801"/>
              <a:ext cx="238125" cy="320675"/>
            </a:xfrm>
            <a:custGeom>
              <a:avLst/>
              <a:gdLst>
                <a:gd name="T0" fmla="*/ 211 w 285"/>
                <a:gd name="T1" fmla="*/ 237 h 382"/>
                <a:gd name="T2" fmla="*/ 0 w 285"/>
                <a:gd name="T3" fmla="*/ 26 h 382"/>
                <a:gd name="T4" fmla="*/ 26 w 285"/>
                <a:gd name="T5" fmla="*/ 0 h 382"/>
                <a:gd name="T6" fmla="*/ 238 w 285"/>
                <a:gd name="T7" fmla="*/ 212 h 382"/>
                <a:gd name="T8" fmla="*/ 281 w 285"/>
                <a:gd name="T9" fmla="*/ 284 h 382"/>
                <a:gd name="T10" fmla="*/ 266 w 285"/>
                <a:gd name="T11" fmla="*/ 382 h 382"/>
                <a:gd name="T12" fmla="*/ 235 w 285"/>
                <a:gd name="T13" fmla="*/ 371 h 382"/>
                <a:gd name="T14" fmla="*/ 246 w 285"/>
                <a:gd name="T15" fmla="*/ 293 h 382"/>
                <a:gd name="T16" fmla="*/ 211 w 285"/>
                <a:gd name="T17" fmla="*/ 237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382">
                  <a:moveTo>
                    <a:pt x="211" y="237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238" y="212"/>
                  </a:lnTo>
                  <a:cubicBezTo>
                    <a:pt x="263" y="237"/>
                    <a:pt x="277" y="261"/>
                    <a:pt x="281" y="284"/>
                  </a:cubicBezTo>
                  <a:cubicBezTo>
                    <a:pt x="285" y="306"/>
                    <a:pt x="280" y="339"/>
                    <a:pt x="266" y="382"/>
                  </a:cubicBezTo>
                  <a:lnTo>
                    <a:pt x="235" y="371"/>
                  </a:lnTo>
                  <a:cubicBezTo>
                    <a:pt x="245" y="335"/>
                    <a:pt x="249" y="309"/>
                    <a:pt x="246" y="293"/>
                  </a:cubicBezTo>
                  <a:cubicBezTo>
                    <a:pt x="244" y="277"/>
                    <a:pt x="232" y="258"/>
                    <a:pt x="211" y="237"/>
                  </a:cubicBez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C2A183EF-20D5-4424-8D6E-0843EDCF90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259784" y="4173539"/>
              <a:ext cx="49213" cy="47625"/>
            </a:xfrm>
            <a:custGeom>
              <a:avLst/>
              <a:gdLst>
                <a:gd name="T0" fmla="*/ 33 w 58"/>
                <a:gd name="T1" fmla="*/ 58 h 58"/>
                <a:gd name="T2" fmla="*/ 0 w 58"/>
                <a:gd name="T3" fmla="*/ 25 h 58"/>
                <a:gd name="T4" fmla="*/ 26 w 58"/>
                <a:gd name="T5" fmla="*/ 0 h 58"/>
                <a:gd name="T6" fmla="*/ 58 w 58"/>
                <a:gd name="T7" fmla="*/ 32 h 58"/>
                <a:gd name="T8" fmla="*/ 33 w 58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8">
                  <a:moveTo>
                    <a:pt x="33" y="58"/>
                  </a:moveTo>
                  <a:lnTo>
                    <a:pt x="0" y="25"/>
                  </a:lnTo>
                  <a:lnTo>
                    <a:pt x="26" y="0"/>
                  </a:lnTo>
                  <a:lnTo>
                    <a:pt x="58" y="32"/>
                  </a:lnTo>
                  <a:lnTo>
                    <a:pt x="33" y="58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51CEC094-F2F9-49FB-999A-4BDA75E0F6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688534" y="2882901"/>
              <a:ext cx="201613" cy="203200"/>
            </a:xfrm>
            <a:custGeom>
              <a:avLst/>
              <a:gdLst>
                <a:gd name="T0" fmla="*/ 216 w 241"/>
                <a:gd name="T1" fmla="*/ 241 h 241"/>
                <a:gd name="T2" fmla="*/ 0 w 241"/>
                <a:gd name="T3" fmla="*/ 25 h 241"/>
                <a:gd name="T4" fmla="*/ 26 w 241"/>
                <a:gd name="T5" fmla="*/ 0 h 241"/>
                <a:gd name="T6" fmla="*/ 241 w 241"/>
                <a:gd name="T7" fmla="*/ 215 h 241"/>
                <a:gd name="T8" fmla="*/ 216 w 241"/>
                <a:gd name="T9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" h="241">
                  <a:moveTo>
                    <a:pt x="216" y="241"/>
                  </a:moveTo>
                  <a:lnTo>
                    <a:pt x="0" y="25"/>
                  </a:lnTo>
                  <a:lnTo>
                    <a:pt x="26" y="0"/>
                  </a:lnTo>
                  <a:lnTo>
                    <a:pt x="241" y="215"/>
                  </a:lnTo>
                  <a:lnTo>
                    <a:pt x="216" y="241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4D91E22D-C1E8-4A34-8417-FA70495114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618684" y="2813051"/>
              <a:ext cx="49213" cy="49213"/>
            </a:xfrm>
            <a:custGeom>
              <a:avLst/>
              <a:gdLst>
                <a:gd name="T0" fmla="*/ 33 w 58"/>
                <a:gd name="T1" fmla="*/ 58 h 58"/>
                <a:gd name="T2" fmla="*/ 0 w 58"/>
                <a:gd name="T3" fmla="*/ 25 h 58"/>
                <a:gd name="T4" fmla="*/ 26 w 58"/>
                <a:gd name="T5" fmla="*/ 0 h 58"/>
                <a:gd name="T6" fmla="*/ 58 w 58"/>
                <a:gd name="T7" fmla="*/ 32 h 58"/>
                <a:gd name="T8" fmla="*/ 33 w 58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8">
                  <a:moveTo>
                    <a:pt x="33" y="58"/>
                  </a:moveTo>
                  <a:lnTo>
                    <a:pt x="0" y="25"/>
                  </a:lnTo>
                  <a:lnTo>
                    <a:pt x="26" y="0"/>
                  </a:lnTo>
                  <a:lnTo>
                    <a:pt x="58" y="32"/>
                  </a:lnTo>
                  <a:lnTo>
                    <a:pt x="33" y="58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81CFFD83-471F-4251-BA62-66B12F1DB6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199334" y="5233989"/>
              <a:ext cx="338138" cy="263525"/>
            </a:xfrm>
            <a:custGeom>
              <a:avLst/>
              <a:gdLst>
                <a:gd name="T0" fmla="*/ 207 w 403"/>
                <a:gd name="T1" fmla="*/ 33 h 315"/>
                <a:gd name="T2" fmla="*/ 184 w 403"/>
                <a:gd name="T3" fmla="*/ 11 h 315"/>
                <a:gd name="T4" fmla="*/ 110 w 403"/>
                <a:gd name="T5" fmla="*/ 84 h 315"/>
                <a:gd name="T6" fmla="*/ 26 w 403"/>
                <a:gd name="T7" fmla="*/ 0 h 315"/>
                <a:gd name="T8" fmla="*/ 0 w 403"/>
                <a:gd name="T9" fmla="*/ 26 h 315"/>
                <a:gd name="T10" fmla="*/ 84 w 403"/>
                <a:gd name="T11" fmla="*/ 110 h 315"/>
                <a:gd name="T12" fmla="*/ 52 w 403"/>
                <a:gd name="T13" fmla="*/ 142 h 315"/>
                <a:gd name="T14" fmla="*/ 75 w 403"/>
                <a:gd name="T15" fmla="*/ 165 h 315"/>
                <a:gd name="T16" fmla="*/ 107 w 403"/>
                <a:gd name="T17" fmla="*/ 133 h 315"/>
                <a:gd name="T18" fmla="*/ 198 w 403"/>
                <a:gd name="T19" fmla="*/ 223 h 315"/>
                <a:gd name="T20" fmla="*/ 403 w 403"/>
                <a:gd name="T21" fmla="*/ 230 h 315"/>
                <a:gd name="T22" fmla="*/ 378 w 403"/>
                <a:gd name="T23" fmla="*/ 205 h 315"/>
                <a:gd name="T24" fmla="*/ 222 w 403"/>
                <a:gd name="T25" fmla="*/ 196 h 315"/>
                <a:gd name="T26" fmla="*/ 133 w 403"/>
                <a:gd name="T27" fmla="*/ 107 h 315"/>
                <a:gd name="T28" fmla="*/ 207 w 403"/>
                <a:gd name="T29" fmla="*/ 33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3" h="315">
                  <a:moveTo>
                    <a:pt x="207" y="33"/>
                  </a:moveTo>
                  <a:lnTo>
                    <a:pt x="184" y="11"/>
                  </a:lnTo>
                  <a:lnTo>
                    <a:pt x="110" y="84"/>
                  </a:lnTo>
                  <a:lnTo>
                    <a:pt x="26" y="0"/>
                  </a:lnTo>
                  <a:lnTo>
                    <a:pt x="0" y="26"/>
                  </a:lnTo>
                  <a:lnTo>
                    <a:pt x="84" y="110"/>
                  </a:lnTo>
                  <a:lnTo>
                    <a:pt x="52" y="142"/>
                  </a:lnTo>
                  <a:lnTo>
                    <a:pt x="75" y="165"/>
                  </a:lnTo>
                  <a:lnTo>
                    <a:pt x="107" y="133"/>
                  </a:lnTo>
                  <a:lnTo>
                    <a:pt x="198" y="223"/>
                  </a:lnTo>
                  <a:cubicBezTo>
                    <a:pt x="289" y="315"/>
                    <a:pt x="344" y="291"/>
                    <a:pt x="403" y="230"/>
                  </a:cubicBezTo>
                  <a:lnTo>
                    <a:pt x="378" y="205"/>
                  </a:lnTo>
                  <a:cubicBezTo>
                    <a:pt x="337" y="249"/>
                    <a:pt x="297" y="270"/>
                    <a:pt x="222" y="196"/>
                  </a:cubicBezTo>
                  <a:lnTo>
                    <a:pt x="133" y="107"/>
                  </a:lnTo>
                  <a:lnTo>
                    <a:pt x="207" y="33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D7FAD60B-7F3B-4A3C-8092-9D914BAE2F8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974034" y="4522789"/>
              <a:ext cx="327025" cy="280988"/>
            </a:xfrm>
            <a:custGeom>
              <a:avLst/>
              <a:gdLst>
                <a:gd name="T0" fmla="*/ 153 w 392"/>
                <a:gd name="T1" fmla="*/ 250 h 335"/>
                <a:gd name="T2" fmla="*/ 166 w 392"/>
                <a:gd name="T3" fmla="*/ 188 h 335"/>
                <a:gd name="T4" fmla="*/ 238 w 392"/>
                <a:gd name="T5" fmla="*/ 117 h 335"/>
                <a:gd name="T6" fmla="*/ 302 w 392"/>
                <a:gd name="T7" fmla="*/ 180 h 335"/>
                <a:gd name="T8" fmla="*/ 241 w 392"/>
                <a:gd name="T9" fmla="*/ 271 h 335"/>
                <a:gd name="T10" fmla="*/ 153 w 392"/>
                <a:gd name="T11" fmla="*/ 250 h 335"/>
                <a:gd name="T12" fmla="*/ 373 w 392"/>
                <a:gd name="T13" fmla="*/ 143 h 335"/>
                <a:gd name="T14" fmla="*/ 326 w 392"/>
                <a:gd name="T15" fmla="*/ 152 h 335"/>
                <a:gd name="T16" fmla="*/ 210 w 392"/>
                <a:gd name="T17" fmla="*/ 36 h 335"/>
                <a:gd name="T18" fmla="*/ 142 w 392"/>
                <a:gd name="T19" fmla="*/ 0 h 335"/>
                <a:gd name="T20" fmla="*/ 74 w 392"/>
                <a:gd name="T21" fmla="*/ 35 h 335"/>
                <a:gd name="T22" fmla="*/ 0 w 392"/>
                <a:gd name="T23" fmla="*/ 127 h 335"/>
                <a:gd name="T24" fmla="*/ 22 w 392"/>
                <a:gd name="T25" fmla="*/ 146 h 335"/>
                <a:gd name="T26" fmla="*/ 34 w 392"/>
                <a:gd name="T27" fmla="*/ 132 h 335"/>
                <a:gd name="T28" fmla="*/ 101 w 392"/>
                <a:gd name="T29" fmla="*/ 55 h 335"/>
                <a:gd name="T30" fmla="*/ 139 w 392"/>
                <a:gd name="T31" fmla="*/ 37 h 335"/>
                <a:gd name="T32" fmla="*/ 185 w 392"/>
                <a:gd name="T33" fmla="*/ 62 h 335"/>
                <a:gd name="T34" fmla="*/ 217 w 392"/>
                <a:gd name="T35" fmla="*/ 94 h 335"/>
                <a:gd name="T36" fmla="*/ 217 w 392"/>
                <a:gd name="T37" fmla="*/ 94 h 335"/>
                <a:gd name="T38" fmla="*/ 217 w 392"/>
                <a:gd name="T39" fmla="*/ 94 h 335"/>
                <a:gd name="T40" fmla="*/ 141 w 392"/>
                <a:gd name="T41" fmla="*/ 171 h 335"/>
                <a:gd name="T42" fmla="*/ 139 w 392"/>
                <a:gd name="T43" fmla="*/ 289 h 335"/>
                <a:gd name="T44" fmla="*/ 261 w 392"/>
                <a:gd name="T45" fmla="*/ 296 h 335"/>
                <a:gd name="T46" fmla="*/ 327 w 392"/>
                <a:gd name="T47" fmla="*/ 196 h 335"/>
                <a:gd name="T48" fmla="*/ 392 w 392"/>
                <a:gd name="T49" fmla="*/ 165 h 335"/>
                <a:gd name="T50" fmla="*/ 373 w 392"/>
                <a:gd name="T51" fmla="*/ 143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2" h="335">
                  <a:moveTo>
                    <a:pt x="153" y="250"/>
                  </a:moveTo>
                  <a:cubicBezTo>
                    <a:pt x="143" y="234"/>
                    <a:pt x="143" y="211"/>
                    <a:pt x="166" y="188"/>
                  </a:cubicBezTo>
                  <a:cubicBezTo>
                    <a:pt x="191" y="164"/>
                    <a:pt x="238" y="117"/>
                    <a:pt x="238" y="117"/>
                  </a:cubicBezTo>
                  <a:lnTo>
                    <a:pt x="302" y="180"/>
                  </a:lnTo>
                  <a:cubicBezTo>
                    <a:pt x="284" y="217"/>
                    <a:pt x="264" y="248"/>
                    <a:pt x="241" y="271"/>
                  </a:cubicBezTo>
                  <a:cubicBezTo>
                    <a:pt x="210" y="302"/>
                    <a:pt x="177" y="285"/>
                    <a:pt x="153" y="250"/>
                  </a:cubicBezTo>
                  <a:close/>
                  <a:moveTo>
                    <a:pt x="373" y="143"/>
                  </a:moveTo>
                  <a:cubicBezTo>
                    <a:pt x="353" y="158"/>
                    <a:pt x="337" y="161"/>
                    <a:pt x="326" y="152"/>
                  </a:cubicBezTo>
                  <a:lnTo>
                    <a:pt x="210" y="36"/>
                  </a:lnTo>
                  <a:cubicBezTo>
                    <a:pt x="187" y="13"/>
                    <a:pt x="164" y="1"/>
                    <a:pt x="142" y="0"/>
                  </a:cubicBezTo>
                  <a:cubicBezTo>
                    <a:pt x="121" y="0"/>
                    <a:pt x="98" y="11"/>
                    <a:pt x="74" y="35"/>
                  </a:cubicBezTo>
                  <a:cubicBezTo>
                    <a:pt x="50" y="59"/>
                    <a:pt x="26" y="89"/>
                    <a:pt x="0" y="127"/>
                  </a:cubicBezTo>
                  <a:lnTo>
                    <a:pt x="22" y="146"/>
                  </a:lnTo>
                  <a:lnTo>
                    <a:pt x="34" y="132"/>
                  </a:lnTo>
                  <a:cubicBezTo>
                    <a:pt x="60" y="99"/>
                    <a:pt x="82" y="73"/>
                    <a:pt x="101" y="55"/>
                  </a:cubicBezTo>
                  <a:cubicBezTo>
                    <a:pt x="112" y="43"/>
                    <a:pt x="125" y="37"/>
                    <a:pt x="139" y="37"/>
                  </a:cubicBezTo>
                  <a:cubicBezTo>
                    <a:pt x="153" y="37"/>
                    <a:pt x="169" y="45"/>
                    <a:pt x="185" y="62"/>
                  </a:cubicBezTo>
                  <a:lnTo>
                    <a:pt x="217" y="94"/>
                  </a:lnTo>
                  <a:lnTo>
                    <a:pt x="217" y="94"/>
                  </a:lnTo>
                  <a:lnTo>
                    <a:pt x="217" y="94"/>
                  </a:lnTo>
                  <a:lnTo>
                    <a:pt x="141" y="171"/>
                  </a:lnTo>
                  <a:cubicBezTo>
                    <a:pt x="95" y="217"/>
                    <a:pt x="116" y="266"/>
                    <a:pt x="139" y="289"/>
                  </a:cubicBezTo>
                  <a:cubicBezTo>
                    <a:pt x="182" y="332"/>
                    <a:pt x="223" y="335"/>
                    <a:pt x="261" y="296"/>
                  </a:cubicBezTo>
                  <a:cubicBezTo>
                    <a:pt x="291" y="267"/>
                    <a:pt x="313" y="233"/>
                    <a:pt x="327" y="196"/>
                  </a:cubicBezTo>
                  <a:cubicBezTo>
                    <a:pt x="334" y="194"/>
                    <a:pt x="372" y="185"/>
                    <a:pt x="392" y="165"/>
                  </a:cubicBezTo>
                  <a:lnTo>
                    <a:pt x="373" y="143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7A1521EE-FAE7-4761-B6D9-1A1607B81E2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875484" y="5621339"/>
              <a:ext cx="327025" cy="280988"/>
            </a:xfrm>
            <a:custGeom>
              <a:avLst/>
              <a:gdLst>
                <a:gd name="T0" fmla="*/ 153 w 391"/>
                <a:gd name="T1" fmla="*/ 250 h 335"/>
                <a:gd name="T2" fmla="*/ 166 w 391"/>
                <a:gd name="T3" fmla="*/ 189 h 335"/>
                <a:gd name="T4" fmla="*/ 238 w 391"/>
                <a:gd name="T5" fmla="*/ 117 h 335"/>
                <a:gd name="T6" fmla="*/ 301 w 391"/>
                <a:gd name="T7" fmla="*/ 181 h 335"/>
                <a:gd name="T8" fmla="*/ 241 w 391"/>
                <a:gd name="T9" fmla="*/ 271 h 335"/>
                <a:gd name="T10" fmla="*/ 153 w 391"/>
                <a:gd name="T11" fmla="*/ 250 h 335"/>
                <a:gd name="T12" fmla="*/ 372 w 391"/>
                <a:gd name="T13" fmla="*/ 143 h 335"/>
                <a:gd name="T14" fmla="*/ 325 w 391"/>
                <a:gd name="T15" fmla="*/ 152 h 335"/>
                <a:gd name="T16" fmla="*/ 210 w 391"/>
                <a:gd name="T17" fmla="*/ 37 h 335"/>
                <a:gd name="T18" fmla="*/ 142 w 391"/>
                <a:gd name="T19" fmla="*/ 1 h 335"/>
                <a:gd name="T20" fmla="*/ 74 w 391"/>
                <a:gd name="T21" fmla="*/ 36 h 335"/>
                <a:gd name="T22" fmla="*/ 0 w 391"/>
                <a:gd name="T23" fmla="*/ 128 h 335"/>
                <a:gd name="T24" fmla="*/ 22 w 391"/>
                <a:gd name="T25" fmla="*/ 147 h 335"/>
                <a:gd name="T26" fmla="*/ 34 w 391"/>
                <a:gd name="T27" fmla="*/ 132 h 335"/>
                <a:gd name="T28" fmla="*/ 100 w 391"/>
                <a:gd name="T29" fmla="*/ 56 h 335"/>
                <a:gd name="T30" fmla="*/ 139 w 391"/>
                <a:gd name="T31" fmla="*/ 38 h 335"/>
                <a:gd name="T32" fmla="*/ 184 w 391"/>
                <a:gd name="T33" fmla="*/ 62 h 335"/>
                <a:gd name="T34" fmla="*/ 217 w 391"/>
                <a:gd name="T35" fmla="*/ 95 h 335"/>
                <a:gd name="T36" fmla="*/ 217 w 391"/>
                <a:gd name="T37" fmla="*/ 95 h 335"/>
                <a:gd name="T38" fmla="*/ 217 w 391"/>
                <a:gd name="T39" fmla="*/ 95 h 335"/>
                <a:gd name="T40" fmla="*/ 140 w 391"/>
                <a:gd name="T41" fmla="*/ 171 h 335"/>
                <a:gd name="T42" fmla="*/ 138 w 391"/>
                <a:gd name="T43" fmla="*/ 289 h 335"/>
                <a:gd name="T44" fmla="*/ 260 w 391"/>
                <a:gd name="T45" fmla="*/ 297 h 335"/>
                <a:gd name="T46" fmla="*/ 327 w 391"/>
                <a:gd name="T47" fmla="*/ 196 h 335"/>
                <a:gd name="T48" fmla="*/ 391 w 391"/>
                <a:gd name="T49" fmla="*/ 165 h 335"/>
                <a:gd name="T50" fmla="*/ 372 w 391"/>
                <a:gd name="T51" fmla="*/ 143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1" h="335">
                  <a:moveTo>
                    <a:pt x="153" y="250"/>
                  </a:moveTo>
                  <a:cubicBezTo>
                    <a:pt x="142" y="235"/>
                    <a:pt x="143" y="212"/>
                    <a:pt x="166" y="189"/>
                  </a:cubicBezTo>
                  <a:cubicBezTo>
                    <a:pt x="190" y="165"/>
                    <a:pt x="238" y="117"/>
                    <a:pt x="238" y="117"/>
                  </a:cubicBezTo>
                  <a:lnTo>
                    <a:pt x="301" y="181"/>
                  </a:lnTo>
                  <a:cubicBezTo>
                    <a:pt x="284" y="218"/>
                    <a:pt x="263" y="248"/>
                    <a:pt x="241" y="271"/>
                  </a:cubicBezTo>
                  <a:cubicBezTo>
                    <a:pt x="210" y="302"/>
                    <a:pt x="176" y="285"/>
                    <a:pt x="153" y="250"/>
                  </a:cubicBezTo>
                  <a:close/>
                  <a:moveTo>
                    <a:pt x="372" y="143"/>
                  </a:moveTo>
                  <a:cubicBezTo>
                    <a:pt x="353" y="159"/>
                    <a:pt x="337" y="162"/>
                    <a:pt x="325" y="152"/>
                  </a:cubicBezTo>
                  <a:lnTo>
                    <a:pt x="210" y="37"/>
                  </a:lnTo>
                  <a:cubicBezTo>
                    <a:pt x="186" y="13"/>
                    <a:pt x="164" y="1"/>
                    <a:pt x="142" y="1"/>
                  </a:cubicBezTo>
                  <a:cubicBezTo>
                    <a:pt x="120" y="0"/>
                    <a:pt x="97" y="12"/>
                    <a:pt x="74" y="36"/>
                  </a:cubicBezTo>
                  <a:cubicBezTo>
                    <a:pt x="50" y="59"/>
                    <a:pt x="25" y="90"/>
                    <a:pt x="0" y="128"/>
                  </a:cubicBezTo>
                  <a:lnTo>
                    <a:pt x="22" y="147"/>
                  </a:lnTo>
                  <a:lnTo>
                    <a:pt x="34" y="132"/>
                  </a:lnTo>
                  <a:cubicBezTo>
                    <a:pt x="60" y="100"/>
                    <a:pt x="82" y="74"/>
                    <a:pt x="100" y="56"/>
                  </a:cubicBezTo>
                  <a:cubicBezTo>
                    <a:pt x="112" y="44"/>
                    <a:pt x="125" y="38"/>
                    <a:pt x="139" y="38"/>
                  </a:cubicBezTo>
                  <a:cubicBezTo>
                    <a:pt x="153" y="38"/>
                    <a:pt x="168" y="46"/>
                    <a:pt x="184" y="62"/>
                  </a:cubicBezTo>
                  <a:lnTo>
                    <a:pt x="217" y="95"/>
                  </a:lnTo>
                  <a:lnTo>
                    <a:pt x="217" y="95"/>
                  </a:lnTo>
                  <a:lnTo>
                    <a:pt x="217" y="95"/>
                  </a:lnTo>
                  <a:lnTo>
                    <a:pt x="140" y="171"/>
                  </a:lnTo>
                  <a:cubicBezTo>
                    <a:pt x="94" y="217"/>
                    <a:pt x="115" y="266"/>
                    <a:pt x="138" y="289"/>
                  </a:cubicBezTo>
                  <a:cubicBezTo>
                    <a:pt x="181" y="333"/>
                    <a:pt x="222" y="335"/>
                    <a:pt x="260" y="297"/>
                  </a:cubicBezTo>
                  <a:cubicBezTo>
                    <a:pt x="290" y="267"/>
                    <a:pt x="312" y="234"/>
                    <a:pt x="327" y="196"/>
                  </a:cubicBezTo>
                  <a:cubicBezTo>
                    <a:pt x="333" y="195"/>
                    <a:pt x="371" y="185"/>
                    <a:pt x="391" y="165"/>
                  </a:cubicBezTo>
                  <a:lnTo>
                    <a:pt x="372" y="143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</p:grpSp>
      <p:pic>
        <p:nvPicPr>
          <p:cNvPr id="52" name="Bilde 51">
            <a:extLst>
              <a:ext uri="{FF2B5EF4-FFF2-40B4-BE49-F238E27FC236}">
                <a16:creationId xmlns:a16="http://schemas.microsoft.com/office/drawing/2014/main" id="{95449B16-69EC-44DE-ABF2-3BF3E81FAB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575" y="1078244"/>
            <a:ext cx="2218517" cy="1665064"/>
          </a:xfrm>
          <a:prstGeom prst="rect">
            <a:avLst/>
          </a:prstGeom>
        </p:spPr>
      </p:pic>
      <p:sp>
        <p:nvSpPr>
          <p:cNvPr id="54" name="titleAndBackgroundFill" hidden="1">
            <a:extLst>
              <a:ext uri="{FF2B5EF4-FFF2-40B4-BE49-F238E27FC236}">
                <a16:creationId xmlns:a16="http://schemas.microsoft.com/office/drawing/2014/main" id="{349AF5F1-6F2A-463E-A8F1-BC058D166215}"/>
              </a:ext>
            </a:extLst>
          </p:cNvPr>
          <p:cNvSpPr/>
          <p:nvPr userDrawn="1"/>
        </p:nvSpPr>
        <p:spPr>
          <a:xfrm>
            <a:off x="0" y="-467606"/>
            <a:ext cx="2384522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b-NO" dirty="0" err="1"/>
              <a:t>titleAndBackgroundFill</a:t>
            </a:r>
            <a:endParaRPr lang="nb-NO" dirty="0"/>
          </a:p>
        </p:txBody>
      </p:sp>
      <p:sp>
        <p:nvSpPr>
          <p:cNvPr id="57" name="Subtitle 2">
            <a:extLst>
              <a:ext uri="{FF2B5EF4-FFF2-40B4-BE49-F238E27FC236}">
                <a16:creationId xmlns:a16="http://schemas.microsoft.com/office/drawing/2014/main" id="{3C225ECE-D06E-B245-A485-61E17FF11E7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8116" y="4584715"/>
            <a:ext cx="6630661" cy="338554"/>
          </a:xfrm>
        </p:spPr>
        <p:txBody>
          <a:bodyPr wrap="square" anchor="ctr" anchorCtr="0">
            <a:spAutoFit/>
          </a:bodyPr>
          <a:lstStyle>
            <a:lvl1pPr marL="0" indent="0" algn="l">
              <a:buNone/>
              <a:defRPr sz="2200" b="0">
                <a:solidFill>
                  <a:schemeClr val="bg1"/>
                </a:solidFill>
                <a:latin typeface="+mn-lt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US" dirty="0" err="1"/>
              <a:t>Klikk for å endre undertittel</a:t>
            </a:r>
            <a:endParaRPr lang="en-US" dirty="0"/>
          </a:p>
        </p:txBody>
      </p:sp>
      <p:sp>
        <p:nvSpPr>
          <p:cNvPr id="69" name="Text Placeholder 68">
            <a:extLst>
              <a:ext uri="{FF2B5EF4-FFF2-40B4-BE49-F238E27FC236}">
                <a16:creationId xmlns:a16="http://schemas.microsoft.com/office/drawing/2014/main" id="{E9F65D97-278F-FA43-91F7-C7856A08B5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7562" y="3955363"/>
            <a:ext cx="6062631" cy="604838"/>
          </a:xfrm>
        </p:spPr>
        <p:txBody>
          <a:bodyPr anchor="ctr" anchorCtr="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Titillium Web SemiBold" pitchFamily="2" charset="77"/>
              </a:defRPr>
            </a:lvl1pPr>
            <a:lvl2pPr marL="295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2952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531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708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Klikk for å endre tittel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19875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uten bilde">
    <p:bg>
      <p:bgPr>
        <a:solidFill>
          <a:srgbClr val="86C8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ihåndsform: figur 53">
            <a:extLst>
              <a:ext uri="{FF2B5EF4-FFF2-40B4-BE49-F238E27FC236}">
                <a16:creationId xmlns:a16="http://schemas.microsoft.com/office/drawing/2014/main" id="{7A8D6FD6-F457-40A8-BB35-98B2DBDE50F9}"/>
              </a:ext>
            </a:extLst>
          </p:cNvPr>
          <p:cNvSpPr/>
          <p:nvPr userDrawn="1"/>
        </p:nvSpPr>
        <p:spPr>
          <a:xfrm flipH="1" flipV="1">
            <a:off x="5187595" y="254128"/>
            <a:ext cx="6755641" cy="5909345"/>
          </a:xfrm>
          <a:custGeom>
            <a:avLst/>
            <a:gdLst>
              <a:gd name="connsiteX0" fmla="*/ 13510403 w 13510403"/>
              <a:gd name="connsiteY0" fmla="*/ 11818689 h 11818689"/>
              <a:gd name="connsiteX1" fmla="*/ 0 w 13510403"/>
              <a:gd name="connsiteY1" fmla="*/ 11818689 h 11818689"/>
              <a:gd name="connsiteX2" fmla="*/ 0 w 13510403"/>
              <a:gd name="connsiteY2" fmla="*/ 0 h 11818689"/>
              <a:gd name="connsiteX3" fmla="*/ 1191470 w 13510403"/>
              <a:gd name="connsiteY3" fmla="*/ 0 h 11818689"/>
              <a:gd name="connsiteX4" fmla="*/ 11353231 w 13510403"/>
              <a:gd name="connsiteY4" fmla="*/ 10170455 h 11818689"/>
              <a:gd name="connsiteX5" fmla="*/ 11829241 w 13510403"/>
              <a:gd name="connsiteY5" fmla="*/ 10170455 h 11818689"/>
              <a:gd name="connsiteX6" fmla="*/ 11831545 w 13510403"/>
              <a:gd name="connsiteY6" fmla="*/ 10172761 h 11818689"/>
              <a:gd name="connsiteX7" fmla="*/ 11864736 w 13510403"/>
              <a:gd name="connsiteY7" fmla="*/ 10172761 h 11818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510403" h="11818689">
                <a:moveTo>
                  <a:pt x="13510403" y="11818689"/>
                </a:moveTo>
                <a:lnTo>
                  <a:pt x="0" y="11818689"/>
                </a:lnTo>
                <a:lnTo>
                  <a:pt x="0" y="0"/>
                </a:lnTo>
                <a:lnTo>
                  <a:pt x="1191470" y="0"/>
                </a:lnTo>
                <a:lnTo>
                  <a:pt x="11353231" y="10170455"/>
                </a:lnTo>
                <a:lnTo>
                  <a:pt x="11829241" y="10170455"/>
                </a:lnTo>
                <a:lnTo>
                  <a:pt x="11831545" y="10172761"/>
                </a:lnTo>
                <a:lnTo>
                  <a:pt x="11864736" y="101727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sz="900"/>
          </a:p>
        </p:txBody>
      </p:sp>
      <p:sp>
        <p:nvSpPr>
          <p:cNvPr id="119" name="Frihåndsform: figur 118">
            <a:extLst>
              <a:ext uri="{FF2B5EF4-FFF2-40B4-BE49-F238E27FC236}">
                <a16:creationId xmlns:a16="http://schemas.microsoft.com/office/drawing/2014/main" id="{D3D9A427-2025-4AF7-AF45-B1117257F88D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8967020 w 24382413"/>
              <a:gd name="connsiteY0" fmla="*/ 1327355 h 13716000"/>
              <a:gd name="connsiteX1" fmla="*/ 8967020 w 24382413"/>
              <a:gd name="connsiteY1" fmla="*/ 12326943 h 13716000"/>
              <a:gd name="connsiteX2" fmla="*/ 23361445 w 24382413"/>
              <a:gd name="connsiteY2" fmla="*/ 12326943 h 13716000"/>
              <a:gd name="connsiteX3" fmla="*/ 23361445 w 24382413"/>
              <a:gd name="connsiteY3" fmla="*/ 1327355 h 13716000"/>
              <a:gd name="connsiteX4" fmla="*/ 0 w 24382413"/>
              <a:gd name="connsiteY4" fmla="*/ 0 h 13716000"/>
              <a:gd name="connsiteX5" fmla="*/ 24382413 w 24382413"/>
              <a:gd name="connsiteY5" fmla="*/ 0 h 13716000"/>
              <a:gd name="connsiteX6" fmla="*/ 24382413 w 24382413"/>
              <a:gd name="connsiteY6" fmla="*/ 13716000 h 13716000"/>
              <a:gd name="connsiteX7" fmla="*/ 0 w 24382413"/>
              <a:gd name="connsiteY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2413" h="13716000">
                <a:moveTo>
                  <a:pt x="8967020" y="1327355"/>
                </a:moveTo>
                <a:lnTo>
                  <a:pt x="8967020" y="12326943"/>
                </a:lnTo>
                <a:lnTo>
                  <a:pt x="23361445" y="12326943"/>
                </a:lnTo>
                <a:lnTo>
                  <a:pt x="23361445" y="1327355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114" name="shapeFillPrimary">
            <a:extLst>
              <a:ext uri="{FF2B5EF4-FFF2-40B4-BE49-F238E27FC236}">
                <a16:creationId xmlns:a16="http://schemas.microsoft.com/office/drawing/2014/main" id="{5ADA9487-2A4F-47E8-A5FB-38A15129D9B8}"/>
              </a:ext>
            </a:extLst>
          </p:cNvPr>
          <p:cNvSpPr/>
          <p:nvPr userDrawn="1"/>
        </p:nvSpPr>
        <p:spPr>
          <a:xfrm>
            <a:off x="255918" y="254128"/>
            <a:ext cx="10994975" cy="5909345"/>
          </a:xfrm>
          <a:custGeom>
            <a:avLst/>
            <a:gdLst>
              <a:gd name="connsiteX0" fmla="*/ 0 w 21988519"/>
              <a:gd name="connsiteY0" fmla="*/ 0 h 11818689"/>
              <a:gd name="connsiteX1" fmla="*/ 9861580 w 21988519"/>
              <a:gd name="connsiteY1" fmla="*/ 0 h 11818689"/>
              <a:gd name="connsiteX2" fmla="*/ 21678389 w 21988519"/>
              <a:gd name="connsiteY2" fmla="*/ 11818686 h 11818689"/>
              <a:gd name="connsiteX3" fmla="*/ 21988519 w 21988519"/>
              <a:gd name="connsiteY3" fmla="*/ 11818686 h 11818689"/>
              <a:gd name="connsiteX4" fmla="*/ 21988519 w 21988519"/>
              <a:gd name="connsiteY4" fmla="*/ 11818689 h 11818689"/>
              <a:gd name="connsiteX5" fmla="*/ 0 w 21988519"/>
              <a:gd name="connsiteY5" fmla="*/ 11818689 h 11818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988519" h="11818689">
                <a:moveTo>
                  <a:pt x="0" y="0"/>
                </a:moveTo>
                <a:lnTo>
                  <a:pt x="9861580" y="0"/>
                </a:lnTo>
                <a:lnTo>
                  <a:pt x="21678389" y="11818686"/>
                </a:lnTo>
                <a:lnTo>
                  <a:pt x="21988519" y="11818686"/>
                </a:lnTo>
                <a:lnTo>
                  <a:pt x="21988519" y="11818689"/>
                </a:lnTo>
                <a:lnTo>
                  <a:pt x="0" y="1181868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738" y="6390877"/>
            <a:ext cx="2597836" cy="134652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2021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AE68-2C15-43EA-AAC8-8A98AD9E38DC}" type="slidenum">
              <a:rPr lang="nb-NO" smtClean="0"/>
              <a:t>‹#›</a:t>
            </a:fld>
            <a:endParaRPr lang="nb-NO"/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F86A0DC6-EE43-4ABF-96B7-8F892438497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400415" y="1366045"/>
            <a:ext cx="1886706" cy="1710531"/>
            <a:chOff x="18413522" y="2154239"/>
            <a:chExt cx="4133850" cy="3748088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BBB3C24A-4043-4210-88E6-C2AD88254A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413522" y="5135564"/>
              <a:ext cx="273050" cy="400050"/>
            </a:xfrm>
            <a:custGeom>
              <a:avLst/>
              <a:gdLst>
                <a:gd name="T0" fmla="*/ 299 w 326"/>
                <a:gd name="T1" fmla="*/ 477 h 477"/>
                <a:gd name="T2" fmla="*/ 0 w 326"/>
                <a:gd name="T3" fmla="*/ 177 h 477"/>
                <a:gd name="T4" fmla="*/ 177 w 326"/>
                <a:gd name="T5" fmla="*/ 0 h 477"/>
                <a:gd name="T6" fmla="*/ 201 w 326"/>
                <a:gd name="T7" fmla="*/ 25 h 477"/>
                <a:gd name="T8" fmla="*/ 51 w 326"/>
                <a:gd name="T9" fmla="*/ 175 h 477"/>
                <a:gd name="T10" fmla="*/ 174 w 326"/>
                <a:gd name="T11" fmla="*/ 298 h 477"/>
                <a:gd name="T12" fmla="*/ 302 w 326"/>
                <a:gd name="T13" fmla="*/ 171 h 477"/>
                <a:gd name="T14" fmla="*/ 326 w 326"/>
                <a:gd name="T15" fmla="*/ 194 h 477"/>
                <a:gd name="T16" fmla="*/ 198 w 326"/>
                <a:gd name="T17" fmla="*/ 322 h 477"/>
                <a:gd name="T18" fmla="*/ 326 w 326"/>
                <a:gd name="T19" fmla="*/ 450 h 477"/>
                <a:gd name="T20" fmla="*/ 299 w 326"/>
                <a:gd name="T21" fmla="*/ 477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6" h="477">
                  <a:moveTo>
                    <a:pt x="299" y="477"/>
                  </a:moveTo>
                  <a:lnTo>
                    <a:pt x="0" y="177"/>
                  </a:lnTo>
                  <a:lnTo>
                    <a:pt x="177" y="0"/>
                  </a:lnTo>
                  <a:lnTo>
                    <a:pt x="201" y="25"/>
                  </a:lnTo>
                  <a:lnTo>
                    <a:pt x="51" y="175"/>
                  </a:lnTo>
                  <a:lnTo>
                    <a:pt x="174" y="298"/>
                  </a:lnTo>
                  <a:lnTo>
                    <a:pt x="302" y="171"/>
                  </a:lnTo>
                  <a:lnTo>
                    <a:pt x="326" y="194"/>
                  </a:lnTo>
                  <a:lnTo>
                    <a:pt x="198" y="322"/>
                  </a:lnTo>
                  <a:lnTo>
                    <a:pt x="326" y="450"/>
                  </a:lnTo>
                  <a:lnTo>
                    <a:pt x="299" y="477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CD22F5CC-A0D3-4A59-B2B1-FF80DF7308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756422" y="4924426"/>
              <a:ext cx="320675" cy="338138"/>
            </a:xfrm>
            <a:custGeom>
              <a:avLst/>
              <a:gdLst>
                <a:gd name="T0" fmla="*/ 241 w 383"/>
                <a:gd name="T1" fmla="*/ 378 h 404"/>
                <a:gd name="T2" fmla="*/ 215 w 383"/>
                <a:gd name="T3" fmla="*/ 404 h 404"/>
                <a:gd name="T4" fmla="*/ 0 w 383"/>
                <a:gd name="T5" fmla="*/ 188 h 404"/>
                <a:gd name="T6" fmla="*/ 270 w 383"/>
                <a:gd name="T7" fmla="*/ 123 h 404"/>
                <a:gd name="T8" fmla="*/ 383 w 383"/>
                <a:gd name="T9" fmla="*/ 236 h 404"/>
                <a:gd name="T10" fmla="*/ 357 w 383"/>
                <a:gd name="T11" fmla="*/ 262 h 404"/>
                <a:gd name="T12" fmla="*/ 245 w 383"/>
                <a:gd name="T13" fmla="*/ 150 h 404"/>
                <a:gd name="T14" fmla="*/ 49 w 383"/>
                <a:gd name="T15" fmla="*/ 187 h 404"/>
                <a:gd name="T16" fmla="*/ 241 w 383"/>
                <a:gd name="T17" fmla="*/ 378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3" h="404">
                  <a:moveTo>
                    <a:pt x="241" y="378"/>
                  </a:moveTo>
                  <a:lnTo>
                    <a:pt x="215" y="404"/>
                  </a:lnTo>
                  <a:cubicBezTo>
                    <a:pt x="215" y="404"/>
                    <a:pt x="0" y="189"/>
                    <a:pt x="0" y="188"/>
                  </a:cubicBezTo>
                  <a:cubicBezTo>
                    <a:pt x="90" y="85"/>
                    <a:pt x="147" y="0"/>
                    <a:pt x="270" y="123"/>
                  </a:cubicBezTo>
                  <a:lnTo>
                    <a:pt x="383" y="236"/>
                  </a:lnTo>
                  <a:lnTo>
                    <a:pt x="357" y="262"/>
                  </a:lnTo>
                  <a:lnTo>
                    <a:pt x="245" y="150"/>
                  </a:lnTo>
                  <a:cubicBezTo>
                    <a:pt x="148" y="53"/>
                    <a:pt x="108" y="119"/>
                    <a:pt x="49" y="187"/>
                  </a:cubicBezTo>
                  <a:lnTo>
                    <a:pt x="241" y="378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FFA8B349-FDCC-48A4-95DD-44F09C771B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140597" y="4540251"/>
              <a:ext cx="320675" cy="338138"/>
            </a:xfrm>
            <a:custGeom>
              <a:avLst/>
              <a:gdLst>
                <a:gd name="T0" fmla="*/ 241 w 383"/>
                <a:gd name="T1" fmla="*/ 378 h 403"/>
                <a:gd name="T2" fmla="*/ 216 w 383"/>
                <a:gd name="T3" fmla="*/ 403 h 403"/>
                <a:gd name="T4" fmla="*/ 0 w 383"/>
                <a:gd name="T5" fmla="*/ 188 h 403"/>
                <a:gd name="T6" fmla="*/ 270 w 383"/>
                <a:gd name="T7" fmla="*/ 122 h 403"/>
                <a:gd name="T8" fmla="*/ 383 w 383"/>
                <a:gd name="T9" fmla="*/ 236 h 403"/>
                <a:gd name="T10" fmla="*/ 357 w 383"/>
                <a:gd name="T11" fmla="*/ 262 h 403"/>
                <a:gd name="T12" fmla="*/ 245 w 383"/>
                <a:gd name="T13" fmla="*/ 150 h 403"/>
                <a:gd name="T14" fmla="*/ 50 w 383"/>
                <a:gd name="T15" fmla="*/ 187 h 403"/>
                <a:gd name="T16" fmla="*/ 241 w 383"/>
                <a:gd name="T17" fmla="*/ 378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3" h="403">
                  <a:moveTo>
                    <a:pt x="241" y="378"/>
                  </a:moveTo>
                  <a:lnTo>
                    <a:pt x="216" y="403"/>
                  </a:lnTo>
                  <a:cubicBezTo>
                    <a:pt x="216" y="403"/>
                    <a:pt x="1" y="188"/>
                    <a:pt x="0" y="188"/>
                  </a:cubicBezTo>
                  <a:cubicBezTo>
                    <a:pt x="90" y="84"/>
                    <a:pt x="147" y="0"/>
                    <a:pt x="270" y="122"/>
                  </a:cubicBezTo>
                  <a:lnTo>
                    <a:pt x="383" y="236"/>
                  </a:lnTo>
                  <a:lnTo>
                    <a:pt x="357" y="262"/>
                  </a:lnTo>
                  <a:lnTo>
                    <a:pt x="245" y="150"/>
                  </a:lnTo>
                  <a:cubicBezTo>
                    <a:pt x="148" y="52"/>
                    <a:pt x="109" y="119"/>
                    <a:pt x="50" y="187"/>
                  </a:cubicBezTo>
                  <a:lnTo>
                    <a:pt x="241" y="378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24010CDD-A98A-432C-A4D0-2D6630871A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512072" y="4168776"/>
              <a:ext cx="320675" cy="336550"/>
            </a:xfrm>
            <a:custGeom>
              <a:avLst/>
              <a:gdLst>
                <a:gd name="T0" fmla="*/ 241 w 384"/>
                <a:gd name="T1" fmla="*/ 378 h 403"/>
                <a:gd name="T2" fmla="*/ 216 w 384"/>
                <a:gd name="T3" fmla="*/ 403 h 403"/>
                <a:gd name="T4" fmla="*/ 0 w 384"/>
                <a:gd name="T5" fmla="*/ 188 h 403"/>
                <a:gd name="T6" fmla="*/ 270 w 384"/>
                <a:gd name="T7" fmla="*/ 122 h 403"/>
                <a:gd name="T8" fmla="*/ 384 w 384"/>
                <a:gd name="T9" fmla="*/ 235 h 403"/>
                <a:gd name="T10" fmla="*/ 358 w 384"/>
                <a:gd name="T11" fmla="*/ 261 h 403"/>
                <a:gd name="T12" fmla="*/ 246 w 384"/>
                <a:gd name="T13" fmla="*/ 149 h 403"/>
                <a:gd name="T14" fmla="*/ 50 w 384"/>
                <a:gd name="T15" fmla="*/ 186 h 403"/>
                <a:gd name="T16" fmla="*/ 241 w 384"/>
                <a:gd name="T17" fmla="*/ 378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4" h="403">
                  <a:moveTo>
                    <a:pt x="241" y="378"/>
                  </a:moveTo>
                  <a:lnTo>
                    <a:pt x="216" y="403"/>
                  </a:lnTo>
                  <a:cubicBezTo>
                    <a:pt x="216" y="403"/>
                    <a:pt x="1" y="188"/>
                    <a:pt x="0" y="188"/>
                  </a:cubicBezTo>
                  <a:cubicBezTo>
                    <a:pt x="91" y="84"/>
                    <a:pt x="148" y="0"/>
                    <a:pt x="270" y="122"/>
                  </a:cubicBezTo>
                  <a:lnTo>
                    <a:pt x="384" y="235"/>
                  </a:lnTo>
                  <a:lnTo>
                    <a:pt x="358" y="261"/>
                  </a:lnTo>
                  <a:lnTo>
                    <a:pt x="246" y="149"/>
                  </a:lnTo>
                  <a:cubicBezTo>
                    <a:pt x="148" y="52"/>
                    <a:pt x="109" y="119"/>
                    <a:pt x="50" y="186"/>
                  </a:cubicBezTo>
                  <a:lnTo>
                    <a:pt x="241" y="378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B287F6B3-19B3-4EA3-BE2D-FEC9268ED5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218509" y="3462339"/>
              <a:ext cx="319088" cy="336550"/>
            </a:xfrm>
            <a:custGeom>
              <a:avLst/>
              <a:gdLst>
                <a:gd name="T0" fmla="*/ 241 w 383"/>
                <a:gd name="T1" fmla="*/ 378 h 403"/>
                <a:gd name="T2" fmla="*/ 216 w 383"/>
                <a:gd name="T3" fmla="*/ 403 h 403"/>
                <a:gd name="T4" fmla="*/ 0 w 383"/>
                <a:gd name="T5" fmla="*/ 188 h 403"/>
                <a:gd name="T6" fmla="*/ 270 w 383"/>
                <a:gd name="T7" fmla="*/ 122 h 403"/>
                <a:gd name="T8" fmla="*/ 383 w 383"/>
                <a:gd name="T9" fmla="*/ 236 h 403"/>
                <a:gd name="T10" fmla="*/ 358 w 383"/>
                <a:gd name="T11" fmla="*/ 262 h 403"/>
                <a:gd name="T12" fmla="*/ 246 w 383"/>
                <a:gd name="T13" fmla="*/ 149 h 403"/>
                <a:gd name="T14" fmla="*/ 50 w 383"/>
                <a:gd name="T15" fmla="*/ 187 h 403"/>
                <a:gd name="T16" fmla="*/ 241 w 383"/>
                <a:gd name="T17" fmla="*/ 378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3" h="403">
                  <a:moveTo>
                    <a:pt x="241" y="378"/>
                  </a:moveTo>
                  <a:lnTo>
                    <a:pt x="216" y="403"/>
                  </a:lnTo>
                  <a:cubicBezTo>
                    <a:pt x="216" y="403"/>
                    <a:pt x="1" y="188"/>
                    <a:pt x="0" y="188"/>
                  </a:cubicBezTo>
                  <a:cubicBezTo>
                    <a:pt x="90" y="84"/>
                    <a:pt x="148" y="0"/>
                    <a:pt x="270" y="122"/>
                  </a:cubicBezTo>
                  <a:lnTo>
                    <a:pt x="383" y="236"/>
                  </a:lnTo>
                  <a:lnTo>
                    <a:pt x="358" y="262"/>
                  </a:lnTo>
                  <a:lnTo>
                    <a:pt x="246" y="149"/>
                  </a:lnTo>
                  <a:cubicBezTo>
                    <a:pt x="148" y="52"/>
                    <a:pt x="109" y="119"/>
                    <a:pt x="50" y="187"/>
                  </a:cubicBezTo>
                  <a:lnTo>
                    <a:pt x="241" y="378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9961AF2D-89BA-4008-AE8A-1B2DB4FAE6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794772" y="2886076"/>
              <a:ext cx="319088" cy="338138"/>
            </a:xfrm>
            <a:custGeom>
              <a:avLst/>
              <a:gdLst>
                <a:gd name="T0" fmla="*/ 240 w 383"/>
                <a:gd name="T1" fmla="*/ 378 h 403"/>
                <a:gd name="T2" fmla="*/ 215 w 383"/>
                <a:gd name="T3" fmla="*/ 403 h 403"/>
                <a:gd name="T4" fmla="*/ 0 w 383"/>
                <a:gd name="T5" fmla="*/ 188 h 403"/>
                <a:gd name="T6" fmla="*/ 269 w 383"/>
                <a:gd name="T7" fmla="*/ 122 h 403"/>
                <a:gd name="T8" fmla="*/ 383 w 383"/>
                <a:gd name="T9" fmla="*/ 235 h 403"/>
                <a:gd name="T10" fmla="*/ 357 w 383"/>
                <a:gd name="T11" fmla="*/ 261 h 403"/>
                <a:gd name="T12" fmla="*/ 245 w 383"/>
                <a:gd name="T13" fmla="*/ 149 h 403"/>
                <a:gd name="T14" fmla="*/ 49 w 383"/>
                <a:gd name="T15" fmla="*/ 186 h 403"/>
                <a:gd name="T16" fmla="*/ 240 w 383"/>
                <a:gd name="T17" fmla="*/ 378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3" h="403">
                  <a:moveTo>
                    <a:pt x="240" y="378"/>
                  </a:moveTo>
                  <a:lnTo>
                    <a:pt x="215" y="403"/>
                  </a:lnTo>
                  <a:cubicBezTo>
                    <a:pt x="215" y="403"/>
                    <a:pt x="0" y="188"/>
                    <a:pt x="0" y="188"/>
                  </a:cubicBezTo>
                  <a:cubicBezTo>
                    <a:pt x="90" y="84"/>
                    <a:pt x="147" y="0"/>
                    <a:pt x="269" y="122"/>
                  </a:cubicBezTo>
                  <a:lnTo>
                    <a:pt x="383" y="235"/>
                  </a:lnTo>
                  <a:lnTo>
                    <a:pt x="357" y="261"/>
                  </a:lnTo>
                  <a:lnTo>
                    <a:pt x="245" y="149"/>
                  </a:lnTo>
                  <a:cubicBezTo>
                    <a:pt x="148" y="52"/>
                    <a:pt x="108" y="118"/>
                    <a:pt x="49" y="186"/>
                  </a:cubicBezTo>
                  <a:lnTo>
                    <a:pt x="240" y="378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1C4D6C73-4FB4-42B9-BEC3-1F0AB2A4C6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351734" y="4384676"/>
              <a:ext cx="266700" cy="300038"/>
            </a:xfrm>
            <a:custGeom>
              <a:avLst/>
              <a:gdLst>
                <a:gd name="T0" fmla="*/ 70 w 320"/>
                <a:gd name="T1" fmla="*/ 91 h 358"/>
                <a:gd name="T2" fmla="*/ 55 w 320"/>
                <a:gd name="T3" fmla="*/ 179 h 358"/>
                <a:gd name="T4" fmla="*/ 90 w 320"/>
                <a:gd name="T5" fmla="*/ 191 h 358"/>
                <a:gd name="T6" fmla="*/ 155 w 320"/>
                <a:gd name="T7" fmla="*/ 154 h 358"/>
                <a:gd name="T8" fmla="*/ 228 w 320"/>
                <a:gd name="T9" fmla="*/ 117 h 358"/>
                <a:gd name="T10" fmla="*/ 289 w 320"/>
                <a:gd name="T11" fmla="*/ 145 h 358"/>
                <a:gd name="T12" fmla="*/ 316 w 320"/>
                <a:gd name="T13" fmla="*/ 215 h 358"/>
                <a:gd name="T14" fmla="*/ 270 w 320"/>
                <a:gd name="T15" fmla="*/ 292 h 358"/>
                <a:gd name="T16" fmla="*/ 202 w 320"/>
                <a:gd name="T17" fmla="*/ 347 h 358"/>
                <a:gd name="T18" fmla="*/ 188 w 320"/>
                <a:gd name="T19" fmla="*/ 358 h 358"/>
                <a:gd name="T20" fmla="*/ 167 w 320"/>
                <a:gd name="T21" fmla="*/ 333 h 358"/>
                <a:gd name="T22" fmla="*/ 249 w 320"/>
                <a:gd name="T23" fmla="*/ 267 h 358"/>
                <a:gd name="T24" fmla="*/ 280 w 320"/>
                <a:gd name="T25" fmla="*/ 217 h 358"/>
                <a:gd name="T26" fmla="*/ 264 w 320"/>
                <a:gd name="T27" fmla="*/ 172 h 358"/>
                <a:gd name="T28" fmla="*/ 223 w 320"/>
                <a:gd name="T29" fmla="*/ 155 h 358"/>
                <a:gd name="T30" fmla="*/ 159 w 320"/>
                <a:gd name="T31" fmla="*/ 193 h 358"/>
                <a:gd name="T32" fmla="*/ 87 w 320"/>
                <a:gd name="T33" fmla="*/ 231 h 358"/>
                <a:gd name="T34" fmla="*/ 29 w 320"/>
                <a:gd name="T35" fmla="*/ 205 h 358"/>
                <a:gd name="T36" fmla="*/ 5 w 320"/>
                <a:gd name="T37" fmla="*/ 137 h 358"/>
                <a:gd name="T38" fmla="*/ 46 w 320"/>
                <a:gd name="T39" fmla="*/ 69 h 358"/>
                <a:gd name="T40" fmla="*/ 116 w 320"/>
                <a:gd name="T41" fmla="*/ 10 h 358"/>
                <a:gd name="T42" fmla="*/ 129 w 320"/>
                <a:gd name="T43" fmla="*/ 0 h 358"/>
                <a:gd name="T44" fmla="*/ 151 w 320"/>
                <a:gd name="T45" fmla="*/ 24 h 358"/>
                <a:gd name="T46" fmla="*/ 70 w 320"/>
                <a:gd name="T47" fmla="*/ 91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0" h="358">
                  <a:moveTo>
                    <a:pt x="70" y="91"/>
                  </a:moveTo>
                  <a:cubicBezTo>
                    <a:pt x="36" y="125"/>
                    <a:pt x="31" y="154"/>
                    <a:pt x="55" y="179"/>
                  </a:cubicBezTo>
                  <a:cubicBezTo>
                    <a:pt x="67" y="190"/>
                    <a:pt x="78" y="194"/>
                    <a:pt x="90" y="191"/>
                  </a:cubicBezTo>
                  <a:cubicBezTo>
                    <a:pt x="102" y="188"/>
                    <a:pt x="124" y="176"/>
                    <a:pt x="155" y="154"/>
                  </a:cubicBezTo>
                  <a:cubicBezTo>
                    <a:pt x="185" y="132"/>
                    <a:pt x="210" y="120"/>
                    <a:pt x="228" y="117"/>
                  </a:cubicBezTo>
                  <a:cubicBezTo>
                    <a:pt x="247" y="114"/>
                    <a:pt x="267" y="123"/>
                    <a:pt x="289" y="145"/>
                  </a:cubicBezTo>
                  <a:cubicBezTo>
                    <a:pt x="311" y="167"/>
                    <a:pt x="320" y="190"/>
                    <a:pt x="316" y="215"/>
                  </a:cubicBezTo>
                  <a:cubicBezTo>
                    <a:pt x="313" y="239"/>
                    <a:pt x="297" y="265"/>
                    <a:pt x="270" y="292"/>
                  </a:cubicBezTo>
                  <a:cubicBezTo>
                    <a:pt x="254" y="308"/>
                    <a:pt x="231" y="326"/>
                    <a:pt x="202" y="347"/>
                  </a:cubicBezTo>
                  <a:lnTo>
                    <a:pt x="188" y="358"/>
                  </a:lnTo>
                  <a:lnTo>
                    <a:pt x="167" y="333"/>
                  </a:lnTo>
                  <a:cubicBezTo>
                    <a:pt x="204" y="306"/>
                    <a:pt x="231" y="284"/>
                    <a:pt x="249" y="267"/>
                  </a:cubicBezTo>
                  <a:cubicBezTo>
                    <a:pt x="266" y="249"/>
                    <a:pt x="276" y="233"/>
                    <a:pt x="280" y="217"/>
                  </a:cubicBezTo>
                  <a:cubicBezTo>
                    <a:pt x="283" y="202"/>
                    <a:pt x="278" y="187"/>
                    <a:pt x="264" y="172"/>
                  </a:cubicBezTo>
                  <a:cubicBezTo>
                    <a:pt x="249" y="158"/>
                    <a:pt x="236" y="152"/>
                    <a:pt x="223" y="155"/>
                  </a:cubicBezTo>
                  <a:cubicBezTo>
                    <a:pt x="210" y="159"/>
                    <a:pt x="189" y="171"/>
                    <a:pt x="159" y="193"/>
                  </a:cubicBezTo>
                  <a:cubicBezTo>
                    <a:pt x="129" y="215"/>
                    <a:pt x="105" y="228"/>
                    <a:pt x="87" y="231"/>
                  </a:cubicBezTo>
                  <a:cubicBezTo>
                    <a:pt x="69" y="234"/>
                    <a:pt x="49" y="225"/>
                    <a:pt x="29" y="205"/>
                  </a:cubicBezTo>
                  <a:cubicBezTo>
                    <a:pt x="8" y="184"/>
                    <a:pt x="0" y="162"/>
                    <a:pt x="5" y="137"/>
                  </a:cubicBezTo>
                  <a:cubicBezTo>
                    <a:pt x="11" y="113"/>
                    <a:pt x="24" y="90"/>
                    <a:pt x="46" y="69"/>
                  </a:cubicBezTo>
                  <a:cubicBezTo>
                    <a:pt x="63" y="52"/>
                    <a:pt x="86" y="32"/>
                    <a:pt x="116" y="10"/>
                  </a:cubicBezTo>
                  <a:lnTo>
                    <a:pt x="129" y="0"/>
                  </a:lnTo>
                  <a:lnTo>
                    <a:pt x="151" y="24"/>
                  </a:lnTo>
                  <a:cubicBezTo>
                    <a:pt x="116" y="50"/>
                    <a:pt x="89" y="72"/>
                    <a:pt x="70" y="91"/>
                  </a:cubicBez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C7192CDA-7B6B-47F6-8424-566B14F8127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710509" y="3913189"/>
              <a:ext cx="419100" cy="393700"/>
            </a:xfrm>
            <a:custGeom>
              <a:avLst/>
              <a:gdLst>
                <a:gd name="T0" fmla="*/ 245 w 501"/>
                <a:gd name="T1" fmla="*/ 205 h 471"/>
                <a:gd name="T2" fmla="*/ 366 w 501"/>
                <a:gd name="T3" fmla="*/ 84 h 471"/>
                <a:gd name="T4" fmla="*/ 292 w 501"/>
                <a:gd name="T5" fmla="*/ 38 h 471"/>
                <a:gd name="T6" fmla="*/ 230 w 501"/>
                <a:gd name="T7" fmla="*/ 64 h 471"/>
                <a:gd name="T8" fmla="*/ 245 w 501"/>
                <a:gd name="T9" fmla="*/ 205 h 471"/>
                <a:gd name="T10" fmla="*/ 243 w 501"/>
                <a:gd name="T11" fmla="*/ 407 h 471"/>
                <a:gd name="T12" fmla="*/ 310 w 501"/>
                <a:gd name="T13" fmla="*/ 304 h 471"/>
                <a:gd name="T14" fmla="*/ 240 w 501"/>
                <a:gd name="T15" fmla="*/ 253 h 471"/>
                <a:gd name="T16" fmla="*/ 168 w 501"/>
                <a:gd name="T17" fmla="*/ 325 h 471"/>
                <a:gd name="T18" fmla="*/ 155 w 501"/>
                <a:gd name="T19" fmla="*/ 386 h 471"/>
                <a:gd name="T20" fmla="*/ 243 w 501"/>
                <a:gd name="T21" fmla="*/ 407 h 471"/>
                <a:gd name="T22" fmla="*/ 404 w 501"/>
                <a:gd name="T23" fmla="*/ 244 h 471"/>
                <a:gd name="T24" fmla="*/ 467 w 501"/>
                <a:gd name="T25" fmla="*/ 175 h 471"/>
                <a:gd name="T26" fmla="*/ 479 w 501"/>
                <a:gd name="T27" fmla="*/ 162 h 471"/>
                <a:gd name="T28" fmla="*/ 501 w 501"/>
                <a:gd name="T29" fmla="*/ 183 h 471"/>
                <a:gd name="T30" fmla="*/ 425 w 501"/>
                <a:gd name="T31" fmla="*/ 270 h 471"/>
                <a:gd name="T32" fmla="*/ 338 w 501"/>
                <a:gd name="T33" fmla="*/ 309 h 471"/>
                <a:gd name="T34" fmla="*/ 330 w 501"/>
                <a:gd name="T35" fmla="*/ 330 h 471"/>
                <a:gd name="T36" fmla="*/ 263 w 501"/>
                <a:gd name="T37" fmla="*/ 433 h 471"/>
                <a:gd name="T38" fmla="*/ 140 w 501"/>
                <a:gd name="T39" fmla="*/ 425 h 471"/>
                <a:gd name="T40" fmla="*/ 143 w 501"/>
                <a:gd name="T41" fmla="*/ 307 h 471"/>
                <a:gd name="T42" fmla="*/ 219 w 501"/>
                <a:gd name="T43" fmla="*/ 231 h 471"/>
                <a:gd name="T44" fmla="*/ 187 w 501"/>
                <a:gd name="T45" fmla="*/ 199 h 471"/>
                <a:gd name="T46" fmla="*/ 102 w 501"/>
                <a:gd name="T47" fmla="*/ 196 h 471"/>
                <a:gd name="T48" fmla="*/ 37 w 501"/>
                <a:gd name="T49" fmla="*/ 268 h 471"/>
                <a:gd name="T50" fmla="*/ 24 w 501"/>
                <a:gd name="T51" fmla="*/ 282 h 471"/>
                <a:gd name="T52" fmla="*/ 0 w 501"/>
                <a:gd name="T53" fmla="*/ 260 h 471"/>
                <a:gd name="T54" fmla="*/ 78 w 501"/>
                <a:gd name="T55" fmla="*/ 170 h 471"/>
                <a:gd name="T56" fmla="*/ 171 w 501"/>
                <a:gd name="T57" fmla="*/ 147 h 471"/>
                <a:gd name="T58" fmla="*/ 207 w 501"/>
                <a:gd name="T59" fmla="*/ 42 h 471"/>
                <a:gd name="T60" fmla="*/ 295 w 501"/>
                <a:gd name="T61" fmla="*/ 2 h 471"/>
                <a:gd name="T62" fmla="*/ 393 w 501"/>
                <a:gd name="T63" fmla="*/ 58 h 471"/>
                <a:gd name="T64" fmla="*/ 413 w 501"/>
                <a:gd name="T65" fmla="*/ 80 h 471"/>
                <a:gd name="T66" fmla="*/ 266 w 501"/>
                <a:gd name="T67" fmla="*/ 227 h 471"/>
                <a:gd name="T68" fmla="*/ 339 w 501"/>
                <a:gd name="T69" fmla="*/ 271 h 471"/>
                <a:gd name="T70" fmla="*/ 404 w 501"/>
                <a:gd name="T71" fmla="*/ 244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01" h="471">
                  <a:moveTo>
                    <a:pt x="245" y="205"/>
                  </a:moveTo>
                  <a:lnTo>
                    <a:pt x="366" y="84"/>
                  </a:lnTo>
                  <a:cubicBezTo>
                    <a:pt x="338" y="56"/>
                    <a:pt x="314" y="41"/>
                    <a:pt x="292" y="38"/>
                  </a:cubicBezTo>
                  <a:cubicBezTo>
                    <a:pt x="271" y="35"/>
                    <a:pt x="250" y="44"/>
                    <a:pt x="230" y="64"/>
                  </a:cubicBezTo>
                  <a:cubicBezTo>
                    <a:pt x="188" y="106"/>
                    <a:pt x="193" y="153"/>
                    <a:pt x="245" y="205"/>
                  </a:cubicBezTo>
                  <a:close/>
                  <a:moveTo>
                    <a:pt x="243" y="407"/>
                  </a:moveTo>
                  <a:cubicBezTo>
                    <a:pt x="269" y="381"/>
                    <a:pt x="291" y="347"/>
                    <a:pt x="310" y="304"/>
                  </a:cubicBezTo>
                  <a:cubicBezTo>
                    <a:pt x="288" y="294"/>
                    <a:pt x="273" y="286"/>
                    <a:pt x="240" y="253"/>
                  </a:cubicBezTo>
                  <a:cubicBezTo>
                    <a:pt x="240" y="253"/>
                    <a:pt x="192" y="300"/>
                    <a:pt x="168" y="325"/>
                  </a:cubicBezTo>
                  <a:cubicBezTo>
                    <a:pt x="145" y="348"/>
                    <a:pt x="145" y="371"/>
                    <a:pt x="155" y="386"/>
                  </a:cubicBezTo>
                  <a:cubicBezTo>
                    <a:pt x="179" y="421"/>
                    <a:pt x="212" y="438"/>
                    <a:pt x="243" y="407"/>
                  </a:cubicBezTo>
                  <a:close/>
                  <a:moveTo>
                    <a:pt x="404" y="244"/>
                  </a:moveTo>
                  <a:cubicBezTo>
                    <a:pt x="418" y="230"/>
                    <a:pt x="439" y="207"/>
                    <a:pt x="467" y="175"/>
                  </a:cubicBezTo>
                  <a:lnTo>
                    <a:pt x="479" y="162"/>
                  </a:lnTo>
                  <a:lnTo>
                    <a:pt x="501" y="183"/>
                  </a:lnTo>
                  <a:cubicBezTo>
                    <a:pt x="473" y="219"/>
                    <a:pt x="448" y="248"/>
                    <a:pt x="425" y="270"/>
                  </a:cubicBezTo>
                  <a:cubicBezTo>
                    <a:pt x="397" y="299"/>
                    <a:pt x="368" y="312"/>
                    <a:pt x="338" y="309"/>
                  </a:cubicBezTo>
                  <a:lnTo>
                    <a:pt x="330" y="330"/>
                  </a:lnTo>
                  <a:cubicBezTo>
                    <a:pt x="315" y="369"/>
                    <a:pt x="293" y="403"/>
                    <a:pt x="263" y="433"/>
                  </a:cubicBezTo>
                  <a:cubicBezTo>
                    <a:pt x="225" y="471"/>
                    <a:pt x="184" y="469"/>
                    <a:pt x="140" y="425"/>
                  </a:cubicBezTo>
                  <a:cubicBezTo>
                    <a:pt x="117" y="402"/>
                    <a:pt x="97" y="353"/>
                    <a:pt x="143" y="307"/>
                  </a:cubicBezTo>
                  <a:lnTo>
                    <a:pt x="219" y="231"/>
                  </a:lnTo>
                  <a:lnTo>
                    <a:pt x="187" y="199"/>
                  </a:lnTo>
                  <a:cubicBezTo>
                    <a:pt x="158" y="169"/>
                    <a:pt x="129" y="168"/>
                    <a:pt x="102" y="196"/>
                  </a:cubicBezTo>
                  <a:cubicBezTo>
                    <a:pt x="83" y="215"/>
                    <a:pt x="61" y="239"/>
                    <a:pt x="37" y="268"/>
                  </a:cubicBezTo>
                  <a:lnTo>
                    <a:pt x="24" y="282"/>
                  </a:lnTo>
                  <a:lnTo>
                    <a:pt x="0" y="260"/>
                  </a:lnTo>
                  <a:cubicBezTo>
                    <a:pt x="30" y="223"/>
                    <a:pt x="56" y="193"/>
                    <a:pt x="78" y="170"/>
                  </a:cubicBezTo>
                  <a:cubicBezTo>
                    <a:pt x="109" y="139"/>
                    <a:pt x="140" y="132"/>
                    <a:pt x="171" y="147"/>
                  </a:cubicBezTo>
                  <a:cubicBezTo>
                    <a:pt x="162" y="109"/>
                    <a:pt x="174" y="74"/>
                    <a:pt x="207" y="42"/>
                  </a:cubicBezTo>
                  <a:cubicBezTo>
                    <a:pt x="235" y="13"/>
                    <a:pt x="265" y="0"/>
                    <a:pt x="295" y="2"/>
                  </a:cubicBezTo>
                  <a:cubicBezTo>
                    <a:pt x="325" y="4"/>
                    <a:pt x="358" y="23"/>
                    <a:pt x="393" y="58"/>
                  </a:cubicBezTo>
                  <a:lnTo>
                    <a:pt x="413" y="80"/>
                  </a:lnTo>
                  <a:lnTo>
                    <a:pt x="266" y="227"/>
                  </a:lnTo>
                  <a:cubicBezTo>
                    <a:pt x="293" y="253"/>
                    <a:pt x="317" y="268"/>
                    <a:pt x="339" y="271"/>
                  </a:cubicBezTo>
                  <a:cubicBezTo>
                    <a:pt x="361" y="275"/>
                    <a:pt x="382" y="266"/>
                    <a:pt x="404" y="244"/>
                  </a:cubicBez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AC3E8908-0FFD-43CE-9C50-49DD98BC4D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07372" y="3735389"/>
              <a:ext cx="201613" cy="274638"/>
            </a:xfrm>
            <a:custGeom>
              <a:avLst/>
              <a:gdLst>
                <a:gd name="T0" fmla="*/ 216 w 241"/>
                <a:gd name="T1" fmla="*/ 327 h 327"/>
                <a:gd name="T2" fmla="*/ 0 w 241"/>
                <a:gd name="T3" fmla="*/ 112 h 327"/>
                <a:gd name="T4" fmla="*/ 26 w 241"/>
                <a:gd name="T5" fmla="*/ 86 h 327"/>
                <a:gd name="T6" fmla="*/ 57 w 241"/>
                <a:gd name="T7" fmla="*/ 117 h 327"/>
                <a:gd name="T8" fmla="*/ 74 w 241"/>
                <a:gd name="T9" fmla="*/ 57 h 327"/>
                <a:gd name="T10" fmla="*/ 103 w 241"/>
                <a:gd name="T11" fmla="*/ 0 h 327"/>
                <a:gd name="T12" fmla="*/ 129 w 241"/>
                <a:gd name="T13" fmla="*/ 26 h 327"/>
                <a:gd name="T14" fmla="*/ 102 w 241"/>
                <a:gd name="T15" fmla="*/ 77 h 327"/>
                <a:gd name="T16" fmla="*/ 85 w 241"/>
                <a:gd name="T17" fmla="*/ 122 h 327"/>
                <a:gd name="T18" fmla="*/ 80 w 241"/>
                <a:gd name="T19" fmla="*/ 140 h 327"/>
                <a:gd name="T20" fmla="*/ 241 w 241"/>
                <a:gd name="T21" fmla="*/ 302 h 327"/>
                <a:gd name="T22" fmla="*/ 216 w 241"/>
                <a:gd name="T23" fmla="*/ 327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1" h="327">
                  <a:moveTo>
                    <a:pt x="216" y="327"/>
                  </a:moveTo>
                  <a:lnTo>
                    <a:pt x="0" y="112"/>
                  </a:lnTo>
                  <a:lnTo>
                    <a:pt x="26" y="86"/>
                  </a:lnTo>
                  <a:lnTo>
                    <a:pt x="57" y="117"/>
                  </a:lnTo>
                  <a:cubicBezTo>
                    <a:pt x="60" y="99"/>
                    <a:pt x="66" y="79"/>
                    <a:pt x="74" y="57"/>
                  </a:cubicBezTo>
                  <a:cubicBezTo>
                    <a:pt x="83" y="34"/>
                    <a:pt x="92" y="16"/>
                    <a:pt x="103" y="0"/>
                  </a:cubicBezTo>
                  <a:lnTo>
                    <a:pt x="129" y="26"/>
                  </a:lnTo>
                  <a:cubicBezTo>
                    <a:pt x="119" y="41"/>
                    <a:pt x="110" y="58"/>
                    <a:pt x="102" y="77"/>
                  </a:cubicBezTo>
                  <a:cubicBezTo>
                    <a:pt x="94" y="96"/>
                    <a:pt x="88" y="111"/>
                    <a:pt x="85" y="122"/>
                  </a:cubicBezTo>
                  <a:lnTo>
                    <a:pt x="80" y="140"/>
                  </a:lnTo>
                  <a:lnTo>
                    <a:pt x="241" y="302"/>
                  </a:lnTo>
                  <a:lnTo>
                    <a:pt x="216" y="327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2E84B93F-89C1-412F-BB00-CE5B490F67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428059" y="3271839"/>
              <a:ext cx="369888" cy="398463"/>
            </a:xfrm>
            <a:custGeom>
              <a:avLst/>
              <a:gdLst>
                <a:gd name="T0" fmla="*/ 252 w 443"/>
                <a:gd name="T1" fmla="*/ 412 h 476"/>
                <a:gd name="T2" fmla="*/ 301 w 443"/>
                <a:gd name="T3" fmla="*/ 435 h 476"/>
                <a:gd name="T4" fmla="*/ 361 w 443"/>
                <a:gd name="T5" fmla="*/ 395 h 476"/>
                <a:gd name="T6" fmla="*/ 403 w 443"/>
                <a:gd name="T7" fmla="*/ 331 h 476"/>
                <a:gd name="T8" fmla="*/ 384 w 443"/>
                <a:gd name="T9" fmla="*/ 280 h 476"/>
                <a:gd name="T10" fmla="*/ 340 w 443"/>
                <a:gd name="T11" fmla="*/ 259 h 476"/>
                <a:gd name="T12" fmla="*/ 288 w 443"/>
                <a:gd name="T13" fmla="*/ 296 h 476"/>
                <a:gd name="T14" fmla="*/ 238 w 443"/>
                <a:gd name="T15" fmla="*/ 343 h 476"/>
                <a:gd name="T16" fmla="*/ 236 w 443"/>
                <a:gd name="T17" fmla="*/ 385 h 476"/>
                <a:gd name="T18" fmla="*/ 252 w 443"/>
                <a:gd name="T19" fmla="*/ 412 h 476"/>
                <a:gd name="T20" fmla="*/ 74 w 443"/>
                <a:gd name="T21" fmla="*/ 228 h 476"/>
                <a:gd name="T22" fmla="*/ 126 w 443"/>
                <a:gd name="T23" fmla="*/ 255 h 476"/>
                <a:gd name="T24" fmla="*/ 178 w 443"/>
                <a:gd name="T25" fmla="*/ 226 h 476"/>
                <a:gd name="T26" fmla="*/ 207 w 443"/>
                <a:gd name="T27" fmla="*/ 174 h 476"/>
                <a:gd name="T28" fmla="*/ 180 w 443"/>
                <a:gd name="T29" fmla="*/ 123 h 476"/>
                <a:gd name="T30" fmla="*/ 128 w 443"/>
                <a:gd name="T31" fmla="*/ 95 h 476"/>
                <a:gd name="T32" fmla="*/ 76 w 443"/>
                <a:gd name="T33" fmla="*/ 124 h 476"/>
                <a:gd name="T34" fmla="*/ 47 w 443"/>
                <a:gd name="T35" fmla="*/ 176 h 476"/>
                <a:gd name="T36" fmla="*/ 74 w 443"/>
                <a:gd name="T37" fmla="*/ 228 h 476"/>
                <a:gd name="T38" fmla="*/ 409 w 443"/>
                <a:gd name="T39" fmla="*/ 252 h 476"/>
                <a:gd name="T40" fmla="*/ 439 w 443"/>
                <a:gd name="T41" fmla="*/ 329 h 476"/>
                <a:gd name="T42" fmla="*/ 382 w 443"/>
                <a:gd name="T43" fmla="*/ 418 h 476"/>
                <a:gd name="T44" fmla="*/ 299 w 443"/>
                <a:gd name="T45" fmla="*/ 473 h 476"/>
                <a:gd name="T46" fmla="*/ 228 w 443"/>
                <a:gd name="T47" fmla="*/ 440 h 476"/>
                <a:gd name="T48" fmla="*/ 207 w 443"/>
                <a:gd name="T49" fmla="*/ 403 h 476"/>
                <a:gd name="T50" fmla="*/ 209 w 443"/>
                <a:gd name="T51" fmla="*/ 350 h 476"/>
                <a:gd name="T52" fmla="*/ 169 w 443"/>
                <a:gd name="T53" fmla="*/ 332 h 476"/>
                <a:gd name="T54" fmla="*/ 152 w 443"/>
                <a:gd name="T55" fmla="*/ 294 h 476"/>
                <a:gd name="T56" fmla="*/ 149 w 443"/>
                <a:gd name="T57" fmla="*/ 284 h 476"/>
                <a:gd name="T58" fmla="*/ 48 w 443"/>
                <a:gd name="T59" fmla="*/ 255 h 476"/>
                <a:gd name="T60" fmla="*/ 53 w 443"/>
                <a:gd name="T61" fmla="*/ 103 h 476"/>
                <a:gd name="T62" fmla="*/ 96 w 443"/>
                <a:gd name="T63" fmla="*/ 69 h 476"/>
                <a:gd name="T64" fmla="*/ 104 w 443"/>
                <a:gd name="T65" fmla="*/ 64 h 476"/>
                <a:gd name="T66" fmla="*/ 165 w 443"/>
                <a:gd name="T67" fmla="*/ 0 h 476"/>
                <a:gd name="T68" fmla="*/ 188 w 443"/>
                <a:gd name="T69" fmla="*/ 23 h 476"/>
                <a:gd name="T70" fmla="*/ 144 w 443"/>
                <a:gd name="T71" fmla="*/ 65 h 476"/>
                <a:gd name="T72" fmla="*/ 211 w 443"/>
                <a:gd name="T73" fmla="*/ 101 h 476"/>
                <a:gd name="T74" fmla="*/ 243 w 443"/>
                <a:gd name="T75" fmla="*/ 172 h 476"/>
                <a:gd name="T76" fmla="*/ 197 w 443"/>
                <a:gd name="T77" fmla="*/ 250 h 476"/>
                <a:gd name="T78" fmla="*/ 173 w 443"/>
                <a:gd name="T79" fmla="*/ 270 h 476"/>
                <a:gd name="T80" fmla="*/ 191 w 443"/>
                <a:gd name="T81" fmla="*/ 306 h 476"/>
                <a:gd name="T82" fmla="*/ 217 w 443"/>
                <a:gd name="T83" fmla="*/ 315 h 476"/>
                <a:gd name="T84" fmla="*/ 271 w 443"/>
                <a:gd name="T85" fmla="*/ 268 h 476"/>
                <a:gd name="T86" fmla="*/ 343 w 443"/>
                <a:gd name="T87" fmla="*/ 221 h 476"/>
                <a:gd name="T88" fmla="*/ 409 w 443"/>
                <a:gd name="T89" fmla="*/ 252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43" h="476">
                  <a:moveTo>
                    <a:pt x="252" y="412"/>
                  </a:moveTo>
                  <a:cubicBezTo>
                    <a:pt x="269" y="429"/>
                    <a:pt x="286" y="437"/>
                    <a:pt x="301" y="435"/>
                  </a:cubicBezTo>
                  <a:cubicBezTo>
                    <a:pt x="316" y="433"/>
                    <a:pt x="336" y="419"/>
                    <a:pt x="361" y="395"/>
                  </a:cubicBezTo>
                  <a:cubicBezTo>
                    <a:pt x="386" y="370"/>
                    <a:pt x="400" y="349"/>
                    <a:pt x="403" y="331"/>
                  </a:cubicBezTo>
                  <a:cubicBezTo>
                    <a:pt x="407" y="313"/>
                    <a:pt x="400" y="296"/>
                    <a:pt x="384" y="280"/>
                  </a:cubicBezTo>
                  <a:cubicBezTo>
                    <a:pt x="367" y="263"/>
                    <a:pt x="353" y="257"/>
                    <a:pt x="340" y="259"/>
                  </a:cubicBezTo>
                  <a:cubicBezTo>
                    <a:pt x="328" y="262"/>
                    <a:pt x="310" y="275"/>
                    <a:pt x="288" y="296"/>
                  </a:cubicBezTo>
                  <a:lnTo>
                    <a:pt x="238" y="343"/>
                  </a:lnTo>
                  <a:cubicBezTo>
                    <a:pt x="235" y="362"/>
                    <a:pt x="234" y="375"/>
                    <a:pt x="236" y="385"/>
                  </a:cubicBezTo>
                  <a:cubicBezTo>
                    <a:pt x="238" y="394"/>
                    <a:pt x="243" y="403"/>
                    <a:pt x="252" y="412"/>
                  </a:cubicBezTo>
                  <a:close/>
                  <a:moveTo>
                    <a:pt x="74" y="228"/>
                  </a:moveTo>
                  <a:cubicBezTo>
                    <a:pt x="93" y="247"/>
                    <a:pt x="110" y="256"/>
                    <a:pt x="126" y="255"/>
                  </a:cubicBezTo>
                  <a:cubicBezTo>
                    <a:pt x="141" y="255"/>
                    <a:pt x="159" y="245"/>
                    <a:pt x="178" y="226"/>
                  </a:cubicBezTo>
                  <a:cubicBezTo>
                    <a:pt x="197" y="207"/>
                    <a:pt x="207" y="190"/>
                    <a:pt x="207" y="174"/>
                  </a:cubicBezTo>
                  <a:cubicBezTo>
                    <a:pt x="208" y="159"/>
                    <a:pt x="199" y="141"/>
                    <a:pt x="180" y="123"/>
                  </a:cubicBezTo>
                  <a:cubicBezTo>
                    <a:pt x="161" y="104"/>
                    <a:pt x="144" y="94"/>
                    <a:pt x="128" y="95"/>
                  </a:cubicBezTo>
                  <a:cubicBezTo>
                    <a:pt x="112" y="95"/>
                    <a:pt x="95" y="105"/>
                    <a:pt x="76" y="124"/>
                  </a:cubicBezTo>
                  <a:cubicBezTo>
                    <a:pt x="57" y="143"/>
                    <a:pt x="47" y="160"/>
                    <a:pt x="47" y="176"/>
                  </a:cubicBezTo>
                  <a:cubicBezTo>
                    <a:pt x="47" y="192"/>
                    <a:pt x="56" y="210"/>
                    <a:pt x="74" y="228"/>
                  </a:cubicBezTo>
                  <a:close/>
                  <a:moveTo>
                    <a:pt x="409" y="252"/>
                  </a:moveTo>
                  <a:cubicBezTo>
                    <a:pt x="434" y="277"/>
                    <a:pt x="443" y="302"/>
                    <a:pt x="439" y="329"/>
                  </a:cubicBezTo>
                  <a:cubicBezTo>
                    <a:pt x="434" y="356"/>
                    <a:pt x="415" y="385"/>
                    <a:pt x="382" y="418"/>
                  </a:cubicBezTo>
                  <a:cubicBezTo>
                    <a:pt x="349" y="451"/>
                    <a:pt x="321" y="470"/>
                    <a:pt x="299" y="473"/>
                  </a:cubicBezTo>
                  <a:cubicBezTo>
                    <a:pt x="277" y="476"/>
                    <a:pt x="253" y="465"/>
                    <a:pt x="228" y="440"/>
                  </a:cubicBezTo>
                  <a:cubicBezTo>
                    <a:pt x="216" y="427"/>
                    <a:pt x="209" y="415"/>
                    <a:pt x="207" y="403"/>
                  </a:cubicBezTo>
                  <a:cubicBezTo>
                    <a:pt x="205" y="390"/>
                    <a:pt x="205" y="373"/>
                    <a:pt x="209" y="350"/>
                  </a:cubicBezTo>
                  <a:cubicBezTo>
                    <a:pt x="197" y="353"/>
                    <a:pt x="184" y="347"/>
                    <a:pt x="169" y="332"/>
                  </a:cubicBezTo>
                  <a:cubicBezTo>
                    <a:pt x="164" y="327"/>
                    <a:pt x="158" y="315"/>
                    <a:pt x="152" y="294"/>
                  </a:cubicBezTo>
                  <a:lnTo>
                    <a:pt x="149" y="284"/>
                  </a:lnTo>
                  <a:cubicBezTo>
                    <a:pt x="115" y="298"/>
                    <a:pt x="82" y="288"/>
                    <a:pt x="48" y="255"/>
                  </a:cubicBezTo>
                  <a:cubicBezTo>
                    <a:pt x="0" y="206"/>
                    <a:pt x="1" y="155"/>
                    <a:pt x="53" y="103"/>
                  </a:cubicBezTo>
                  <a:cubicBezTo>
                    <a:pt x="68" y="89"/>
                    <a:pt x="82" y="77"/>
                    <a:pt x="96" y="69"/>
                  </a:cubicBezTo>
                  <a:lnTo>
                    <a:pt x="104" y="64"/>
                  </a:lnTo>
                  <a:lnTo>
                    <a:pt x="165" y="0"/>
                  </a:lnTo>
                  <a:lnTo>
                    <a:pt x="188" y="23"/>
                  </a:lnTo>
                  <a:lnTo>
                    <a:pt x="144" y="65"/>
                  </a:lnTo>
                  <a:cubicBezTo>
                    <a:pt x="165" y="65"/>
                    <a:pt x="187" y="77"/>
                    <a:pt x="211" y="101"/>
                  </a:cubicBezTo>
                  <a:cubicBezTo>
                    <a:pt x="234" y="124"/>
                    <a:pt x="245" y="148"/>
                    <a:pt x="243" y="172"/>
                  </a:cubicBezTo>
                  <a:cubicBezTo>
                    <a:pt x="240" y="196"/>
                    <a:pt x="225" y="222"/>
                    <a:pt x="197" y="250"/>
                  </a:cubicBezTo>
                  <a:cubicBezTo>
                    <a:pt x="189" y="258"/>
                    <a:pt x="181" y="265"/>
                    <a:pt x="173" y="270"/>
                  </a:cubicBezTo>
                  <a:cubicBezTo>
                    <a:pt x="182" y="290"/>
                    <a:pt x="188" y="302"/>
                    <a:pt x="191" y="306"/>
                  </a:cubicBezTo>
                  <a:cubicBezTo>
                    <a:pt x="201" y="315"/>
                    <a:pt x="210" y="318"/>
                    <a:pt x="217" y="315"/>
                  </a:cubicBezTo>
                  <a:cubicBezTo>
                    <a:pt x="225" y="311"/>
                    <a:pt x="243" y="296"/>
                    <a:pt x="271" y="268"/>
                  </a:cubicBezTo>
                  <a:cubicBezTo>
                    <a:pt x="299" y="240"/>
                    <a:pt x="323" y="224"/>
                    <a:pt x="343" y="221"/>
                  </a:cubicBezTo>
                  <a:cubicBezTo>
                    <a:pt x="363" y="218"/>
                    <a:pt x="385" y="228"/>
                    <a:pt x="409" y="252"/>
                  </a:cubicBez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811A73B6-C9A6-4582-B352-AF686EAF217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618559" y="3125789"/>
              <a:ext cx="296863" cy="263525"/>
            </a:xfrm>
            <a:custGeom>
              <a:avLst/>
              <a:gdLst>
                <a:gd name="T0" fmla="*/ 98 w 354"/>
                <a:gd name="T1" fmla="*/ 205 h 314"/>
                <a:gd name="T2" fmla="*/ 219 w 354"/>
                <a:gd name="T3" fmla="*/ 84 h 314"/>
                <a:gd name="T4" fmla="*/ 145 w 354"/>
                <a:gd name="T5" fmla="*/ 37 h 314"/>
                <a:gd name="T6" fmla="*/ 82 w 354"/>
                <a:gd name="T7" fmla="*/ 64 h 314"/>
                <a:gd name="T8" fmla="*/ 54 w 354"/>
                <a:gd name="T9" fmla="*/ 129 h 314"/>
                <a:gd name="T10" fmla="*/ 98 w 354"/>
                <a:gd name="T11" fmla="*/ 205 h 314"/>
                <a:gd name="T12" fmla="*/ 321 w 354"/>
                <a:gd name="T13" fmla="*/ 176 h 314"/>
                <a:gd name="T14" fmla="*/ 332 w 354"/>
                <a:gd name="T15" fmla="*/ 162 h 314"/>
                <a:gd name="T16" fmla="*/ 354 w 354"/>
                <a:gd name="T17" fmla="*/ 182 h 314"/>
                <a:gd name="T18" fmla="*/ 278 w 354"/>
                <a:gd name="T19" fmla="*/ 271 h 314"/>
                <a:gd name="T20" fmla="*/ 185 w 354"/>
                <a:gd name="T21" fmla="*/ 308 h 314"/>
                <a:gd name="T22" fmla="*/ 83 w 354"/>
                <a:gd name="T23" fmla="*/ 243 h 314"/>
                <a:gd name="T24" fmla="*/ 59 w 354"/>
                <a:gd name="T25" fmla="*/ 42 h 314"/>
                <a:gd name="T26" fmla="*/ 147 w 354"/>
                <a:gd name="T27" fmla="*/ 2 h 314"/>
                <a:gd name="T28" fmla="*/ 246 w 354"/>
                <a:gd name="T29" fmla="*/ 59 h 314"/>
                <a:gd name="T30" fmla="*/ 266 w 354"/>
                <a:gd name="T31" fmla="*/ 80 h 314"/>
                <a:gd name="T32" fmla="*/ 119 w 354"/>
                <a:gd name="T33" fmla="*/ 227 h 314"/>
                <a:gd name="T34" fmla="*/ 192 w 354"/>
                <a:gd name="T35" fmla="*/ 272 h 314"/>
                <a:gd name="T36" fmla="*/ 257 w 354"/>
                <a:gd name="T37" fmla="*/ 245 h 314"/>
                <a:gd name="T38" fmla="*/ 321 w 354"/>
                <a:gd name="T39" fmla="*/ 176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4" h="314">
                  <a:moveTo>
                    <a:pt x="98" y="205"/>
                  </a:moveTo>
                  <a:lnTo>
                    <a:pt x="219" y="84"/>
                  </a:lnTo>
                  <a:cubicBezTo>
                    <a:pt x="191" y="55"/>
                    <a:pt x="166" y="40"/>
                    <a:pt x="145" y="37"/>
                  </a:cubicBezTo>
                  <a:cubicBezTo>
                    <a:pt x="123" y="34"/>
                    <a:pt x="102" y="43"/>
                    <a:pt x="82" y="64"/>
                  </a:cubicBezTo>
                  <a:cubicBezTo>
                    <a:pt x="61" y="84"/>
                    <a:pt x="52" y="106"/>
                    <a:pt x="54" y="129"/>
                  </a:cubicBezTo>
                  <a:cubicBezTo>
                    <a:pt x="55" y="152"/>
                    <a:pt x="70" y="178"/>
                    <a:pt x="98" y="205"/>
                  </a:cubicBezTo>
                  <a:close/>
                  <a:moveTo>
                    <a:pt x="321" y="176"/>
                  </a:moveTo>
                  <a:lnTo>
                    <a:pt x="332" y="162"/>
                  </a:lnTo>
                  <a:lnTo>
                    <a:pt x="354" y="182"/>
                  </a:lnTo>
                  <a:cubicBezTo>
                    <a:pt x="326" y="219"/>
                    <a:pt x="300" y="248"/>
                    <a:pt x="278" y="271"/>
                  </a:cubicBezTo>
                  <a:cubicBezTo>
                    <a:pt x="247" y="302"/>
                    <a:pt x="216" y="314"/>
                    <a:pt x="185" y="308"/>
                  </a:cubicBezTo>
                  <a:cubicBezTo>
                    <a:pt x="155" y="303"/>
                    <a:pt x="121" y="281"/>
                    <a:pt x="83" y="243"/>
                  </a:cubicBezTo>
                  <a:cubicBezTo>
                    <a:pt x="8" y="168"/>
                    <a:pt x="0" y="101"/>
                    <a:pt x="59" y="42"/>
                  </a:cubicBezTo>
                  <a:cubicBezTo>
                    <a:pt x="87" y="13"/>
                    <a:pt x="117" y="0"/>
                    <a:pt x="147" y="2"/>
                  </a:cubicBezTo>
                  <a:cubicBezTo>
                    <a:pt x="177" y="4"/>
                    <a:pt x="210" y="23"/>
                    <a:pt x="246" y="59"/>
                  </a:cubicBezTo>
                  <a:lnTo>
                    <a:pt x="266" y="80"/>
                  </a:lnTo>
                  <a:lnTo>
                    <a:pt x="119" y="227"/>
                  </a:lnTo>
                  <a:cubicBezTo>
                    <a:pt x="146" y="253"/>
                    <a:pt x="170" y="268"/>
                    <a:pt x="192" y="272"/>
                  </a:cubicBezTo>
                  <a:cubicBezTo>
                    <a:pt x="214" y="276"/>
                    <a:pt x="235" y="267"/>
                    <a:pt x="257" y="245"/>
                  </a:cubicBezTo>
                  <a:cubicBezTo>
                    <a:pt x="279" y="223"/>
                    <a:pt x="300" y="200"/>
                    <a:pt x="321" y="176"/>
                  </a:cubicBez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661545F4-9814-4B8B-B09A-E88FDAC6D9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004322" y="2730501"/>
              <a:ext cx="268288" cy="300038"/>
            </a:xfrm>
            <a:custGeom>
              <a:avLst/>
              <a:gdLst>
                <a:gd name="T0" fmla="*/ 69 w 320"/>
                <a:gd name="T1" fmla="*/ 91 h 358"/>
                <a:gd name="T2" fmla="*/ 55 w 320"/>
                <a:gd name="T3" fmla="*/ 178 h 358"/>
                <a:gd name="T4" fmla="*/ 90 w 320"/>
                <a:gd name="T5" fmla="*/ 191 h 358"/>
                <a:gd name="T6" fmla="*/ 154 w 320"/>
                <a:gd name="T7" fmla="*/ 154 h 358"/>
                <a:gd name="T8" fmla="*/ 228 w 320"/>
                <a:gd name="T9" fmla="*/ 117 h 358"/>
                <a:gd name="T10" fmla="*/ 289 w 320"/>
                <a:gd name="T11" fmla="*/ 145 h 358"/>
                <a:gd name="T12" fmla="*/ 316 w 320"/>
                <a:gd name="T13" fmla="*/ 214 h 358"/>
                <a:gd name="T14" fmla="*/ 269 w 320"/>
                <a:gd name="T15" fmla="*/ 292 h 358"/>
                <a:gd name="T16" fmla="*/ 202 w 320"/>
                <a:gd name="T17" fmla="*/ 347 h 358"/>
                <a:gd name="T18" fmla="*/ 188 w 320"/>
                <a:gd name="T19" fmla="*/ 358 h 358"/>
                <a:gd name="T20" fmla="*/ 166 w 320"/>
                <a:gd name="T21" fmla="*/ 333 h 358"/>
                <a:gd name="T22" fmla="*/ 248 w 320"/>
                <a:gd name="T23" fmla="*/ 266 h 358"/>
                <a:gd name="T24" fmla="*/ 279 w 320"/>
                <a:gd name="T25" fmla="*/ 217 h 358"/>
                <a:gd name="T26" fmla="*/ 263 w 320"/>
                <a:gd name="T27" fmla="*/ 172 h 358"/>
                <a:gd name="T28" fmla="*/ 222 w 320"/>
                <a:gd name="T29" fmla="*/ 155 h 358"/>
                <a:gd name="T30" fmla="*/ 158 w 320"/>
                <a:gd name="T31" fmla="*/ 193 h 358"/>
                <a:gd name="T32" fmla="*/ 86 w 320"/>
                <a:gd name="T33" fmla="*/ 231 h 358"/>
                <a:gd name="T34" fmla="*/ 28 w 320"/>
                <a:gd name="T35" fmla="*/ 204 h 358"/>
                <a:gd name="T36" fmla="*/ 5 w 320"/>
                <a:gd name="T37" fmla="*/ 137 h 358"/>
                <a:gd name="T38" fmla="*/ 45 w 320"/>
                <a:gd name="T39" fmla="*/ 68 h 358"/>
                <a:gd name="T40" fmla="*/ 115 w 320"/>
                <a:gd name="T41" fmla="*/ 9 h 358"/>
                <a:gd name="T42" fmla="*/ 129 w 320"/>
                <a:gd name="T43" fmla="*/ 0 h 358"/>
                <a:gd name="T44" fmla="*/ 150 w 320"/>
                <a:gd name="T45" fmla="*/ 23 h 358"/>
                <a:gd name="T46" fmla="*/ 69 w 320"/>
                <a:gd name="T47" fmla="*/ 91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0" h="358">
                  <a:moveTo>
                    <a:pt x="69" y="91"/>
                  </a:moveTo>
                  <a:cubicBezTo>
                    <a:pt x="35" y="125"/>
                    <a:pt x="30" y="154"/>
                    <a:pt x="55" y="178"/>
                  </a:cubicBezTo>
                  <a:cubicBezTo>
                    <a:pt x="66" y="190"/>
                    <a:pt x="78" y="194"/>
                    <a:pt x="90" y="191"/>
                  </a:cubicBezTo>
                  <a:cubicBezTo>
                    <a:pt x="102" y="188"/>
                    <a:pt x="123" y="176"/>
                    <a:pt x="154" y="154"/>
                  </a:cubicBezTo>
                  <a:cubicBezTo>
                    <a:pt x="185" y="132"/>
                    <a:pt x="209" y="120"/>
                    <a:pt x="228" y="117"/>
                  </a:cubicBezTo>
                  <a:cubicBezTo>
                    <a:pt x="246" y="114"/>
                    <a:pt x="267" y="123"/>
                    <a:pt x="289" y="145"/>
                  </a:cubicBezTo>
                  <a:cubicBezTo>
                    <a:pt x="311" y="167"/>
                    <a:pt x="320" y="190"/>
                    <a:pt x="316" y="214"/>
                  </a:cubicBezTo>
                  <a:cubicBezTo>
                    <a:pt x="312" y="239"/>
                    <a:pt x="296" y="264"/>
                    <a:pt x="269" y="292"/>
                  </a:cubicBezTo>
                  <a:cubicBezTo>
                    <a:pt x="253" y="308"/>
                    <a:pt x="231" y="326"/>
                    <a:pt x="202" y="347"/>
                  </a:cubicBezTo>
                  <a:lnTo>
                    <a:pt x="188" y="358"/>
                  </a:lnTo>
                  <a:lnTo>
                    <a:pt x="166" y="333"/>
                  </a:lnTo>
                  <a:cubicBezTo>
                    <a:pt x="204" y="306"/>
                    <a:pt x="231" y="284"/>
                    <a:pt x="248" y="266"/>
                  </a:cubicBezTo>
                  <a:cubicBezTo>
                    <a:pt x="265" y="249"/>
                    <a:pt x="276" y="233"/>
                    <a:pt x="279" y="217"/>
                  </a:cubicBezTo>
                  <a:cubicBezTo>
                    <a:pt x="283" y="201"/>
                    <a:pt x="277" y="186"/>
                    <a:pt x="263" y="172"/>
                  </a:cubicBezTo>
                  <a:cubicBezTo>
                    <a:pt x="249" y="158"/>
                    <a:pt x="235" y="152"/>
                    <a:pt x="222" y="155"/>
                  </a:cubicBezTo>
                  <a:cubicBezTo>
                    <a:pt x="210" y="158"/>
                    <a:pt x="188" y="171"/>
                    <a:pt x="158" y="193"/>
                  </a:cubicBezTo>
                  <a:cubicBezTo>
                    <a:pt x="128" y="215"/>
                    <a:pt x="104" y="227"/>
                    <a:pt x="86" y="231"/>
                  </a:cubicBezTo>
                  <a:cubicBezTo>
                    <a:pt x="68" y="234"/>
                    <a:pt x="49" y="225"/>
                    <a:pt x="28" y="204"/>
                  </a:cubicBezTo>
                  <a:cubicBezTo>
                    <a:pt x="7" y="184"/>
                    <a:pt x="0" y="161"/>
                    <a:pt x="5" y="137"/>
                  </a:cubicBezTo>
                  <a:cubicBezTo>
                    <a:pt x="10" y="113"/>
                    <a:pt x="23" y="90"/>
                    <a:pt x="45" y="68"/>
                  </a:cubicBezTo>
                  <a:cubicBezTo>
                    <a:pt x="62" y="51"/>
                    <a:pt x="86" y="32"/>
                    <a:pt x="115" y="9"/>
                  </a:cubicBezTo>
                  <a:lnTo>
                    <a:pt x="129" y="0"/>
                  </a:lnTo>
                  <a:lnTo>
                    <a:pt x="150" y="23"/>
                  </a:lnTo>
                  <a:cubicBezTo>
                    <a:pt x="115" y="49"/>
                    <a:pt x="88" y="72"/>
                    <a:pt x="69" y="91"/>
                  </a:cubicBez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32E876D6-EC37-4B11-9982-76346946B4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673872" y="5141914"/>
              <a:ext cx="201613" cy="201613"/>
            </a:xfrm>
            <a:custGeom>
              <a:avLst/>
              <a:gdLst>
                <a:gd name="T0" fmla="*/ 216 w 241"/>
                <a:gd name="T1" fmla="*/ 241 h 241"/>
                <a:gd name="T2" fmla="*/ 0 w 241"/>
                <a:gd name="T3" fmla="*/ 26 h 241"/>
                <a:gd name="T4" fmla="*/ 26 w 241"/>
                <a:gd name="T5" fmla="*/ 0 h 241"/>
                <a:gd name="T6" fmla="*/ 241 w 241"/>
                <a:gd name="T7" fmla="*/ 216 h 241"/>
                <a:gd name="T8" fmla="*/ 216 w 241"/>
                <a:gd name="T9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" h="241">
                  <a:moveTo>
                    <a:pt x="216" y="24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241" y="216"/>
                  </a:lnTo>
                  <a:lnTo>
                    <a:pt x="216" y="241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91EDF8F2-A7E9-4F38-8336-A67D4C1777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604022" y="5072064"/>
              <a:ext cx="49213" cy="47625"/>
            </a:xfrm>
            <a:custGeom>
              <a:avLst/>
              <a:gdLst>
                <a:gd name="T0" fmla="*/ 33 w 58"/>
                <a:gd name="T1" fmla="*/ 58 h 58"/>
                <a:gd name="T2" fmla="*/ 0 w 58"/>
                <a:gd name="T3" fmla="*/ 26 h 58"/>
                <a:gd name="T4" fmla="*/ 26 w 58"/>
                <a:gd name="T5" fmla="*/ 0 h 58"/>
                <a:gd name="T6" fmla="*/ 58 w 58"/>
                <a:gd name="T7" fmla="*/ 33 h 58"/>
                <a:gd name="T8" fmla="*/ 33 w 58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8">
                  <a:moveTo>
                    <a:pt x="33" y="58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58" y="33"/>
                  </a:lnTo>
                  <a:lnTo>
                    <a:pt x="33" y="58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22774B2F-E635-4A7E-A497-6042C9E773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135959" y="3679826"/>
              <a:ext cx="201613" cy="201613"/>
            </a:xfrm>
            <a:custGeom>
              <a:avLst/>
              <a:gdLst>
                <a:gd name="T0" fmla="*/ 215 w 241"/>
                <a:gd name="T1" fmla="*/ 241 h 241"/>
                <a:gd name="T2" fmla="*/ 0 w 241"/>
                <a:gd name="T3" fmla="*/ 25 h 241"/>
                <a:gd name="T4" fmla="*/ 25 w 241"/>
                <a:gd name="T5" fmla="*/ 0 h 241"/>
                <a:gd name="T6" fmla="*/ 241 w 241"/>
                <a:gd name="T7" fmla="*/ 215 h 241"/>
                <a:gd name="T8" fmla="*/ 215 w 241"/>
                <a:gd name="T9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" h="241">
                  <a:moveTo>
                    <a:pt x="215" y="241"/>
                  </a:moveTo>
                  <a:lnTo>
                    <a:pt x="0" y="25"/>
                  </a:lnTo>
                  <a:lnTo>
                    <a:pt x="25" y="0"/>
                  </a:lnTo>
                  <a:lnTo>
                    <a:pt x="241" y="215"/>
                  </a:lnTo>
                  <a:lnTo>
                    <a:pt x="215" y="241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80A477BC-6926-4C82-AD89-2C85F01594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66109" y="3609976"/>
              <a:ext cx="49213" cy="47625"/>
            </a:xfrm>
            <a:custGeom>
              <a:avLst/>
              <a:gdLst>
                <a:gd name="T0" fmla="*/ 32 w 58"/>
                <a:gd name="T1" fmla="*/ 58 h 58"/>
                <a:gd name="T2" fmla="*/ 0 w 58"/>
                <a:gd name="T3" fmla="*/ 25 h 58"/>
                <a:gd name="T4" fmla="*/ 25 w 58"/>
                <a:gd name="T5" fmla="*/ 0 h 58"/>
                <a:gd name="T6" fmla="*/ 58 w 58"/>
                <a:gd name="T7" fmla="*/ 32 h 58"/>
                <a:gd name="T8" fmla="*/ 32 w 58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8">
                  <a:moveTo>
                    <a:pt x="32" y="58"/>
                  </a:moveTo>
                  <a:lnTo>
                    <a:pt x="0" y="25"/>
                  </a:lnTo>
                  <a:lnTo>
                    <a:pt x="25" y="0"/>
                  </a:lnTo>
                  <a:lnTo>
                    <a:pt x="58" y="32"/>
                  </a:lnTo>
                  <a:lnTo>
                    <a:pt x="32" y="58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29A2C1AC-4C73-42E2-BF9F-86C5F02C8B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956447" y="4783139"/>
              <a:ext cx="328613" cy="280988"/>
            </a:xfrm>
            <a:custGeom>
              <a:avLst/>
              <a:gdLst>
                <a:gd name="T0" fmla="*/ 153 w 392"/>
                <a:gd name="T1" fmla="*/ 250 h 335"/>
                <a:gd name="T2" fmla="*/ 166 w 392"/>
                <a:gd name="T3" fmla="*/ 188 h 335"/>
                <a:gd name="T4" fmla="*/ 238 w 392"/>
                <a:gd name="T5" fmla="*/ 117 h 335"/>
                <a:gd name="T6" fmla="*/ 302 w 392"/>
                <a:gd name="T7" fmla="*/ 181 h 335"/>
                <a:gd name="T8" fmla="*/ 241 w 392"/>
                <a:gd name="T9" fmla="*/ 271 h 335"/>
                <a:gd name="T10" fmla="*/ 153 w 392"/>
                <a:gd name="T11" fmla="*/ 250 h 335"/>
                <a:gd name="T12" fmla="*/ 373 w 392"/>
                <a:gd name="T13" fmla="*/ 143 h 335"/>
                <a:gd name="T14" fmla="*/ 326 w 392"/>
                <a:gd name="T15" fmla="*/ 152 h 335"/>
                <a:gd name="T16" fmla="*/ 210 w 392"/>
                <a:gd name="T17" fmla="*/ 36 h 335"/>
                <a:gd name="T18" fmla="*/ 143 w 392"/>
                <a:gd name="T19" fmla="*/ 1 h 335"/>
                <a:gd name="T20" fmla="*/ 74 w 392"/>
                <a:gd name="T21" fmla="*/ 35 h 335"/>
                <a:gd name="T22" fmla="*/ 0 w 392"/>
                <a:gd name="T23" fmla="*/ 127 h 335"/>
                <a:gd name="T24" fmla="*/ 22 w 392"/>
                <a:gd name="T25" fmla="*/ 147 h 335"/>
                <a:gd name="T26" fmla="*/ 34 w 392"/>
                <a:gd name="T27" fmla="*/ 132 h 335"/>
                <a:gd name="T28" fmla="*/ 101 w 392"/>
                <a:gd name="T29" fmla="*/ 55 h 335"/>
                <a:gd name="T30" fmla="*/ 140 w 392"/>
                <a:gd name="T31" fmla="*/ 38 h 335"/>
                <a:gd name="T32" fmla="*/ 185 w 392"/>
                <a:gd name="T33" fmla="*/ 62 h 335"/>
                <a:gd name="T34" fmla="*/ 217 w 392"/>
                <a:gd name="T35" fmla="*/ 94 h 335"/>
                <a:gd name="T36" fmla="*/ 217 w 392"/>
                <a:gd name="T37" fmla="*/ 94 h 335"/>
                <a:gd name="T38" fmla="*/ 217 w 392"/>
                <a:gd name="T39" fmla="*/ 94 h 335"/>
                <a:gd name="T40" fmla="*/ 141 w 392"/>
                <a:gd name="T41" fmla="*/ 171 h 335"/>
                <a:gd name="T42" fmla="*/ 139 w 392"/>
                <a:gd name="T43" fmla="*/ 289 h 335"/>
                <a:gd name="T44" fmla="*/ 261 w 392"/>
                <a:gd name="T45" fmla="*/ 297 h 335"/>
                <a:gd name="T46" fmla="*/ 328 w 392"/>
                <a:gd name="T47" fmla="*/ 196 h 335"/>
                <a:gd name="T48" fmla="*/ 392 w 392"/>
                <a:gd name="T49" fmla="*/ 165 h 335"/>
                <a:gd name="T50" fmla="*/ 373 w 392"/>
                <a:gd name="T51" fmla="*/ 143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2" h="335">
                  <a:moveTo>
                    <a:pt x="153" y="250"/>
                  </a:moveTo>
                  <a:cubicBezTo>
                    <a:pt x="143" y="235"/>
                    <a:pt x="143" y="212"/>
                    <a:pt x="166" y="188"/>
                  </a:cubicBezTo>
                  <a:cubicBezTo>
                    <a:pt x="191" y="164"/>
                    <a:pt x="238" y="117"/>
                    <a:pt x="238" y="117"/>
                  </a:cubicBezTo>
                  <a:lnTo>
                    <a:pt x="302" y="181"/>
                  </a:lnTo>
                  <a:cubicBezTo>
                    <a:pt x="284" y="218"/>
                    <a:pt x="264" y="248"/>
                    <a:pt x="241" y="271"/>
                  </a:cubicBezTo>
                  <a:cubicBezTo>
                    <a:pt x="210" y="302"/>
                    <a:pt x="177" y="285"/>
                    <a:pt x="153" y="250"/>
                  </a:cubicBezTo>
                  <a:close/>
                  <a:moveTo>
                    <a:pt x="373" y="143"/>
                  </a:moveTo>
                  <a:cubicBezTo>
                    <a:pt x="353" y="158"/>
                    <a:pt x="338" y="161"/>
                    <a:pt x="326" y="152"/>
                  </a:cubicBezTo>
                  <a:lnTo>
                    <a:pt x="210" y="36"/>
                  </a:lnTo>
                  <a:cubicBezTo>
                    <a:pt x="187" y="13"/>
                    <a:pt x="164" y="1"/>
                    <a:pt x="143" y="1"/>
                  </a:cubicBezTo>
                  <a:cubicBezTo>
                    <a:pt x="121" y="0"/>
                    <a:pt x="98" y="12"/>
                    <a:pt x="74" y="35"/>
                  </a:cubicBezTo>
                  <a:cubicBezTo>
                    <a:pt x="51" y="59"/>
                    <a:pt x="26" y="90"/>
                    <a:pt x="0" y="127"/>
                  </a:cubicBezTo>
                  <a:lnTo>
                    <a:pt x="22" y="147"/>
                  </a:lnTo>
                  <a:lnTo>
                    <a:pt x="34" y="132"/>
                  </a:lnTo>
                  <a:cubicBezTo>
                    <a:pt x="60" y="99"/>
                    <a:pt x="82" y="74"/>
                    <a:pt x="101" y="55"/>
                  </a:cubicBezTo>
                  <a:cubicBezTo>
                    <a:pt x="113" y="43"/>
                    <a:pt x="125" y="38"/>
                    <a:pt x="140" y="38"/>
                  </a:cubicBezTo>
                  <a:cubicBezTo>
                    <a:pt x="154" y="38"/>
                    <a:pt x="169" y="46"/>
                    <a:pt x="185" y="62"/>
                  </a:cubicBezTo>
                  <a:lnTo>
                    <a:pt x="217" y="94"/>
                  </a:lnTo>
                  <a:lnTo>
                    <a:pt x="217" y="94"/>
                  </a:lnTo>
                  <a:lnTo>
                    <a:pt x="217" y="94"/>
                  </a:lnTo>
                  <a:lnTo>
                    <a:pt x="141" y="171"/>
                  </a:lnTo>
                  <a:cubicBezTo>
                    <a:pt x="95" y="217"/>
                    <a:pt x="116" y="266"/>
                    <a:pt x="139" y="289"/>
                  </a:cubicBezTo>
                  <a:cubicBezTo>
                    <a:pt x="182" y="332"/>
                    <a:pt x="223" y="335"/>
                    <a:pt x="261" y="297"/>
                  </a:cubicBezTo>
                  <a:cubicBezTo>
                    <a:pt x="291" y="267"/>
                    <a:pt x="313" y="233"/>
                    <a:pt x="328" y="196"/>
                  </a:cubicBezTo>
                  <a:cubicBezTo>
                    <a:pt x="334" y="194"/>
                    <a:pt x="372" y="185"/>
                    <a:pt x="392" y="165"/>
                  </a:cubicBezTo>
                  <a:lnTo>
                    <a:pt x="373" y="143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088C8C3F-9D6B-4D91-99C1-17548AB772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059634" y="5394326"/>
              <a:ext cx="322263" cy="338138"/>
            </a:xfrm>
            <a:custGeom>
              <a:avLst/>
              <a:gdLst>
                <a:gd name="T0" fmla="*/ 143 w 384"/>
                <a:gd name="T1" fmla="*/ 26 h 404"/>
                <a:gd name="T2" fmla="*/ 168 w 384"/>
                <a:gd name="T3" fmla="*/ 0 h 404"/>
                <a:gd name="T4" fmla="*/ 384 w 384"/>
                <a:gd name="T5" fmla="*/ 216 h 404"/>
                <a:gd name="T6" fmla="*/ 114 w 384"/>
                <a:gd name="T7" fmla="*/ 281 h 404"/>
                <a:gd name="T8" fmla="*/ 0 w 384"/>
                <a:gd name="T9" fmla="*/ 168 h 404"/>
                <a:gd name="T10" fmla="*/ 26 w 384"/>
                <a:gd name="T11" fmla="*/ 142 h 404"/>
                <a:gd name="T12" fmla="*/ 138 w 384"/>
                <a:gd name="T13" fmla="*/ 254 h 404"/>
                <a:gd name="T14" fmla="*/ 334 w 384"/>
                <a:gd name="T15" fmla="*/ 217 h 404"/>
                <a:gd name="T16" fmla="*/ 143 w 384"/>
                <a:gd name="T17" fmla="*/ 26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4" h="404">
                  <a:moveTo>
                    <a:pt x="143" y="26"/>
                  </a:moveTo>
                  <a:lnTo>
                    <a:pt x="168" y="0"/>
                  </a:lnTo>
                  <a:cubicBezTo>
                    <a:pt x="168" y="0"/>
                    <a:pt x="383" y="215"/>
                    <a:pt x="384" y="216"/>
                  </a:cubicBezTo>
                  <a:cubicBezTo>
                    <a:pt x="294" y="319"/>
                    <a:pt x="236" y="404"/>
                    <a:pt x="114" y="281"/>
                  </a:cubicBezTo>
                  <a:lnTo>
                    <a:pt x="0" y="168"/>
                  </a:lnTo>
                  <a:lnTo>
                    <a:pt x="26" y="142"/>
                  </a:lnTo>
                  <a:lnTo>
                    <a:pt x="138" y="254"/>
                  </a:lnTo>
                  <a:cubicBezTo>
                    <a:pt x="236" y="351"/>
                    <a:pt x="275" y="285"/>
                    <a:pt x="334" y="217"/>
                  </a:cubicBezTo>
                  <a:lnTo>
                    <a:pt x="143" y="26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2E741B22-D8A1-4A7E-858F-D7BB91F4B4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609034" y="3829051"/>
              <a:ext cx="319088" cy="338138"/>
            </a:xfrm>
            <a:custGeom>
              <a:avLst/>
              <a:gdLst>
                <a:gd name="T0" fmla="*/ 241 w 383"/>
                <a:gd name="T1" fmla="*/ 378 h 404"/>
                <a:gd name="T2" fmla="*/ 215 w 383"/>
                <a:gd name="T3" fmla="*/ 404 h 404"/>
                <a:gd name="T4" fmla="*/ 0 w 383"/>
                <a:gd name="T5" fmla="*/ 188 h 404"/>
                <a:gd name="T6" fmla="*/ 270 w 383"/>
                <a:gd name="T7" fmla="*/ 123 h 404"/>
                <a:gd name="T8" fmla="*/ 383 w 383"/>
                <a:gd name="T9" fmla="*/ 236 h 404"/>
                <a:gd name="T10" fmla="*/ 357 w 383"/>
                <a:gd name="T11" fmla="*/ 262 h 404"/>
                <a:gd name="T12" fmla="*/ 245 w 383"/>
                <a:gd name="T13" fmla="*/ 150 h 404"/>
                <a:gd name="T14" fmla="*/ 49 w 383"/>
                <a:gd name="T15" fmla="*/ 187 h 404"/>
                <a:gd name="T16" fmla="*/ 241 w 383"/>
                <a:gd name="T17" fmla="*/ 378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3" h="404">
                  <a:moveTo>
                    <a:pt x="241" y="378"/>
                  </a:moveTo>
                  <a:lnTo>
                    <a:pt x="215" y="404"/>
                  </a:lnTo>
                  <a:cubicBezTo>
                    <a:pt x="215" y="404"/>
                    <a:pt x="0" y="189"/>
                    <a:pt x="0" y="188"/>
                  </a:cubicBezTo>
                  <a:cubicBezTo>
                    <a:pt x="90" y="85"/>
                    <a:pt x="147" y="0"/>
                    <a:pt x="270" y="123"/>
                  </a:cubicBezTo>
                  <a:lnTo>
                    <a:pt x="383" y="236"/>
                  </a:lnTo>
                  <a:lnTo>
                    <a:pt x="357" y="262"/>
                  </a:lnTo>
                  <a:lnTo>
                    <a:pt x="245" y="150"/>
                  </a:lnTo>
                  <a:cubicBezTo>
                    <a:pt x="148" y="53"/>
                    <a:pt x="109" y="119"/>
                    <a:pt x="49" y="187"/>
                  </a:cubicBezTo>
                  <a:lnTo>
                    <a:pt x="241" y="378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E20C495D-17C5-455E-B007-73D1FB598F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490097" y="2944814"/>
              <a:ext cx="320675" cy="339725"/>
            </a:xfrm>
            <a:custGeom>
              <a:avLst/>
              <a:gdLst>
                <a:gd name="T0" fmla="*/ 241 w 383"/>
                <a:gd name="T1" fmla="*/ 378 h 404"/>
                <a:gd name="T2" fmla="*/ 215 w 383"/>
                <a:gd name="T3" fmla="*/ 404 h 404"/>
                <a:gd name="T4" fmla="*/ 0 w 383"/>
                <a:gd name="T5" fmla="*/ 188 h 404"/>
                <a:gd name="T6" fmla="*/ 270 w 383"/>
                <a:gd name="T7" fmla="*/ 123 h 404"/>
                <a:gd name="T8" fmla="*/ 383 w 383"/>
                <a:gd name="T9" fmla="*/ 236 h 404"/>
                <a:gd name="T10" fmla="*/ 357 w 383"/>
                <a:gd name="T11" fmla="*/ 262 h 404"/>
                <a:gd name="T12" fmla="*/ 245 w 383"/>
                <a:gd name="T13" fmla="*/ 150 h 404"/>
                <a:gd name="T14" fmla="*/ 50 w 383"/>
                <a:gd name="T15" fmla="*/ 187 h 404"/>
                <a:gd name="T16" fmla="*/ 241 w 383"/>
                <a:gd name="T17" fmla="*/ 378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3" h="404">
                  <a:moveTo>
                    <a:pt x="241" y="378"/>
                  </a:moveTo>
                  <a:lnTo>
                    <a:pt x="215" y="404"/>
                  </a:lnTo>
                  <a:cubicBezTo>
                    <a:pt x="215" y="404"/>
                    <a:pt x="0" y="189"/>
                    <a:pt x="0" y="188"/>
                  </a:cubicBezTo>
                  <a:cubicBezTo>
                    <a:pt x="90" y="85"/>
                    <a:pt x="147" y="0"/>
                    <a:pt x="270" y="123"/>
                  </a:cubicBezTo>
                  <a:lnTo>
                    <a:pt x="383" y="236"/>
                  </a:lnTo>
                  <a:lnTo>
                    <a:pt x="357" y="262"/>
                  </a:lnTo>
                  <a:lnTo>
                    <a:pt x="245" y="150"/>
                  </a:lnTo>
                  <a:cubicBezTo>
                    <a:pt x="148" y="53"/>
                    <a:pt x="109" y="119"/>
                    <a:pt x="50" y="187"/>
                  </a:cubicBezTo>
                  <a:lnTo>
                    <a:pt x="241" y="378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F06A0A5A-1F6B-4A66-8D6D-A2103ED09B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769497" y="2665414"/>
              <a:ext cx="322263" cy="338138"/>
            </a:xfrm>
            <a:custGeom>
              <a:avLst/>
              <a:gdLst>
                <a:gd name="T0" fmla="*/ 241 w 384"/>
                <a:gd name="T1" fmla="*/ 378 h 403"/>
                <a:gd name="T2" fmla="*/ 216 w 384"/>
                <a:gd name="T3" fmla="*/ 403 h 403"/>
                <a:gd name="T4" fmla="*/ 0 w 384"/>
                <a:gd name="T5" fmla="*/ 188 h 403"/>
                <a:gd name="T6" fmla="*/ 270 w 384"/>
                <a:gd name="T7" fmla="*/ 122 h 403"/>
                <a:gd name="T8" fmla="*/ 384 w 384"/>
                <a:gd name="T9" fmla="*/ 236 h 403"/>
                <a:gd name="T10" fmla="*/ 358 w 384"/>
                <a:gd name="T11" fmla="*/ 261 h 403"/>
                <a:gd name="T12" fmla="*/ 246 w 384"/>
                <a:gd name="T13" fmla="*/ 149 h 403"/>
                <a:gd name="T14" fmla="*/ 50 w 384"/>
                <a:gd name="T15" fmla="*/ 186 h 403"/>
                <a:gd name="T16" fmla="*/ 241 w 384"/>
                <a:gd name="T17" fmla="*/ 378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4" h="403">
                  <a:moveTo>
                    <a:pt x="241" y="378"/>
                  </a:moveTo>
                  <a:lnTo>
                    <a:pt x="216" y="403"/>
                  </a:lnTo>
                  <a:cubicBezTo>
                    <a:pt x="216" y="403"/>
                    <a:pt x="1" y="188"/>
                    <a:pt x="0" y="188"/>
                  </a:cubicBezTo>
                  <a:cubicBezTo>
                    <a:pt x="91" y="84"/>
                    <a:pt x="148" y="0"/>
                    <a:pt x="270" y="122"/>
                  </a:cubicBezTo>
                  <a:lnTo>
                    <a:pt x="384" y="236"/>
                  </a:lnTo>
                  <a:lnTo>
                    <a:pt x="358" y="261"/>
                  </a:lnTo>
                  <a:lnTo>
                    <a:pt x="246" y="149"/>
                  </a:lnTo>
                  <a:cubicBezTo>
                    <a:pt x="148" y="52"/>
                    <a:pt x="109" y="119"/>
                    <a:pt x="50" y="186"/>
                  </a:cubicBezTo>
                  <a:lnTo>
                    <a:pt x="241" y="378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E2F48A9-EC48-4B04-9A93-9F29DB4C5F6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416822" y="5092701"/>
              <a:ext cx="268288" cy="268288"/>
            </a:xfrm>
            <a:custGeom>
              <a:avLst/>
              <a:gdLst>
                <a:gd name="T0" fmla="*/ 95 w 322"/>
                <a:gd name="T1" fmla="*/ 222 h 322"/>
                <a:gd name="T2" fmla="*/ 178 w 322"/>
                <a:gd name="T3" fmla="*/ 281 h 322"/>
                <a:gd name="T4" fmla="*/ 249 w 322"/>
                <a:gd name="T5" fmla="*/ 249 h 322"/>
                <a:gd name="T6" fmla="*/ 281 w 322"/>
                <a:gd name="T7" fmla="*/ 177 h 322"/>
                <a:gd name="T8" fmla="*/ 223 w 322"/>
                <a:gd name="T9" fmla="*/ 95 h 322"/>
                <a:gd name="T10" fmla="*/ 140 w 322"/>
                <a:gd name="T11" fmla="*/ 39 h 322"/>
                <a:gd name="T12" fmla="*/ 71 w 322"/>
                <a:gd name="T13" fmla="*/ 71 h 322"/>
                <a:gd name="T14" fmla="*/ 39 w 322"/>
                <a:gd name="T15" fmla="*/ 139 h 322"/>
                <a:gd name="T16" fmla="*/ 95 w 322"/>
                <a:gd name="T17" fmla="*/ 222 h 322"/>
                <a:gd name="T18" fmla="*/ 69 w 322"/>
                <a:gd name="T19" fmla="*/ 250 h 322"/>
                <a:gd name="T20" fmla="*/ 3 w 322"/>
                <a:gd name="T21" fmla="*/ 143 h 322"/>
                <a:gd name="T22" fmla="*/ 48 w 322"/>
                <a:gd name="T23" fmla="*/ 48 h 322"/>
                <a:gd name="T24" fmla="*/ 143 w 322"/>
                <a:gd name="T25" fmla="*/ 4 h 322"/>
                <a:gd name="T26" fmla="*/ 250 w 322"/>
                <a:gd name="T27" fmla="*/ 69 h 322"/>
                <a:gd name="T28" fmla="*/ 318 w 322"/>
                <a:gd name="T29" fmla="*/ 175 h 322"/>
                <a:gd name="T30" fmla="*/ 272 w 322"/>
                <a:gd name="T31" fmla="*/ 272 h 322"/>
                <a:gd name="T32" fmla="*/ 175 w 322"/>
                <a:gd name="T33" fmla="*/ 317 h 322"/>
                <a:gd name="T34" fmla="*/ 69 w 322"/>
                <a:gd name="T35" fmla="*/ 250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2" h="322">
                  <a:moveTo>
                    <a:pt x="95" y="222"/>
                  </a:moveTo>
                  <a:cubicBezTo>
                    <a:pt x="129" y="257"/>
                    <a:pt x="157" y="276"/>
                    <a:pt x="178" y="281"/>
                  </a:cubicBezTo>
                  <a:cubicBezTo>
                    <a:pt x="199" y="286"/>
                    <a:pt x="222" y="276"/>
                    <a:pt x="249" y="249"/>
                  </a:cubicBezTo>
                  <a:cubicBezTo>
                    <a:pt x="276" y="223"/>
                    <a:pt x="286" y="199"/>
                    <a:pt x="281" y="177"/>
                  </a:cubicBezTo>
                  <a:cubicBezTo>
                    <a:pt x="276" y="156"/>
                    <a:pt x="257" y="129"/>
                    <a:pt x="223" y="95"/>
                  </a:cubicBezTo>
                  <a:cubicBezTo>
                    <a:pt x="189" y="61"/>
                    <a:pt x="161" y="43"/>
                    <a:pt x="140" y="39"/>
                  </a:cubicBezTo>
                  <a:cubicBezTo>
                    <a:pt x="118" y="36"/>
                    <a:pt x="95" y="46"/>
                    <a:pt x="71" y="71"/>
                  </a:cubicBezTo>
                  <a:cubicBezTo>
                    <a:pt x="46" y="95"/>
                    <a:pt x="36" y="118"/>
                    <a:pt x="39" y="139"/>
                  </a:cubicBezTo>
                  <a:cubicBezTo>
                    <a:pt x="42" y="161"/>
                    <a:pt x="61" y="188"/>
                    <a:pt x="95" y="222"/>
                  </a:cubicBezTo>
                  <a:close/>
                  <a:moveTo>
                    <a:pt x="69" y="250"/>
                  </a:moveTo>
                  <a:cubicBezTo>
                    <a:pt x="29" y="209"/>
                    <a:pt x="7" y="174"/>
                    <a:pt x="3" y="143"/>
                  </a:cubicBezTo>
                  <a:cubicBezTo>
                    <a:pt x="0" y="113"/>
                    <a:pt x="15" y="81"/>
                    <a:pt x="48" y="48"/>
                  </a:cubicBezTo>
                  <a:cubicBezTo>
                    <a:pt x="81" y="15"/>
                    <a:pt x="112" y="0"/>
                    <a:pt x="143" y="4"/>
                  </a:cubicBezTo>
                  <a:cubicBezTo>
                    <a:pt x="174" y="7"/>
                    <a:pt x="209" y="29"/>
                    <a:pt x="250" y="69"/>
                  </a:cubicBezTo>
                  <a:cubicBezTo>
                    <a:pt x="290" y="110"/>
                    <a:pt x="313" y="145"/>
                    <a:pt x="318" y="175"/>
                  </a:cubicBezTo>
                  <a:cubicBezTo>
                    <a:pt x="322" y="204"/>
                    <a:pt x="307" y="237"/>
                    <a:pt x="272" y="272"/>
                  </a:cubicBezTo>
                  <a:cubicBezTo>
                    <a:pt x="237" y="307"/>
                    <a:pt x="205" y="322"/>
                    <a:pt x="175" y="317"/>
                  </a:cubicBezTo>
                  <a:cubicBezTo>
                    <a:pt x="145" y="313"/>
                    <a:pt x="110" y="290"/>
                    <a:pt x="69" y="250"/>
                  </a:cubicBez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47133564-2BC6-4278-9F36-6B6CD53D07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588272" y="4914901"/>
              <a:ext cx="201613" cy="273050"/>
            </a:xfrm>
            <a:custGeom>
              <a:avLst/>
              <a:gdLst>
                <a:gd name="T0" fmla="*/ 216 w 241"/>
                <a:gd name="T1" fmla="*/ 327 h 327"/>
                <a:gd name="T2" fmla="*/ 0 w 241"/>
                <a:gd name="T3" fmla="*/ 111 h 327"/>
                <a:gd name="T4" fmla="*/ 26 w 241"/>
                <a:gd name="T5" fmla="*/ 86 h 327"/>
                <a:gd name="T6" fmla="*/ 57 w 241"/>
                <a:gd name="T7" fmla="*/ 117 h 327"/>
                <a:gd name="T8" fmla="*/ 74 w 241"/>
                <a:gd name="T9" fmla="*/ 56 h 327"/>
                <a:gd name="T10" fmla="*/ 103 w 241"/>
                <a:gd name="T11" fmla="*/ 0 h 327"/>
                <a:gd name="T12" fmla="*/ 129 w 241"/>
                <a:gd name="T13" fmla="*/ 26 h 327"/>
                <a:gd name="T14" fmla="*/ 102 w 241"/>
                <a:gd name="T15" fmla="*/ 76 h 327"/>
                <a:gd name="T16" fmla="*/ 84 w 241"/>
                <a:gd name="T17" fmla="*/ 122 h 327"/>
                <a:gd name="T18" fmla="*/ 80 w 241"/>
                <a:gd name="T19" fmla="*/ 139 h 327"/>
                <a:gd name="T20" fmla="*/ 241 w 241"/>
                <a:gd name="T21" fmla="*/ 301 h 327"/>
                <a:gd name="T22" fmla="*/ 216 w 241"/>
                <a:gd name="T23" fmla="*/ 327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1" h="327">
                  <a:moveTo>
                    <a:pt x="216" y="327"/>
                  </a:moveTo>
                  <a:lnTo>
                    <a:pt x="0" y="111"/>
                  </a:lnTo>
                  <a:lnTo>
                    <a:pt x="26" y="86"/>
                  </a:lnTo>
                  <a:lnTo>
                    <a:pt x="57" y="117"/>
                  </a:lnTo>
                  <a:cubicBezTo>
                    <a:pt x="60" y="99"/>
                    <a:pt x="66" y="78"/>
                    <a:pt x="74" y="56"/>
                  </a:cubicBezTo>
                  <a:cubicBezTo>
                    <a:pt x="83" y="34"/>
                    <a:pt x="92" y="15"/>
                    <a:pt x="103" y="0"/>
                  </a:cubicBezTo>
                  <a:lnTo>
                    <a:pt x="129" y="26"/>
                  </a:lnTo>
                  <a:cubicBezTo>
                    <a:pt x="119" y="41"/>
                    <a:pt x="110" y="58"/>
                    <a:pt x="102" y="76"/>
                  </a:cubicBezTo>
                  <a:cubicBezTo>
                    <a:pt x="94" y="95"/>
                    <a:pt x="88" y="110"/>
                    <a:pt x="84" y="122"/>
                  </a:cubicBezTo>
                  <a:lnTo>
                    <a:pt x="80" y="139"/>
                  </a:lnTo>
                  <a:lnTo>
                    <a:pt x="241" y="301"/>
                  </a:lnTo>
                  <a:lnTo>
                    <a:pt x="216" y="327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DCEB801A-4F47-4C86-A2E1-685CA1BDA5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810522" y="4683126"/>
              <a:ext cx="268288" cy="298450"/>
            </a:xfrm>
            <a:custGeom>
              <a:avLst/>
              <a:gdLst>
                <a:gd name="T0" fmla="*/ 70 w 320"/>
                <a:gd name="T1" fmla="*/ 92 h 358"/>
                <a:gd name="T2" fmla="*/ 55 w 320"/>
                <a:gd name="T3" fmla="*/ 179 h 358"/>
                <a:gd name="T4" fmla="*/ 90 w 320"/>
                <a:gd name="T5" fmla="*/ 192 h 358"/>
                <a:gd name="T6" fmla="*/ 155 w 320"/>
                <a:gd name="T7" fmla="*/ 154 h 358"/>
                <a:gd name="T8" fmla="*/ 228 w 320"/>
                <a:gd name="T9" fmla="*/ 117 h 358"/>
                <a:gd name="T10" fmla="*/ 289 w 320"/>
                <a:gd name="T11" fmla="*/ 146 h 358"/>
                <a:gd name="T12" fmla="*/ 316 w 320"/>
                <a:gd name="T13" fmla="*/ 215 h 358"/>
                <a:gd name="T14" fmla="*/ 270 w 320"/>
                <a:gd name="T15" fmla="*/ 292 h 358"/>
                <a:gd name="T16" fmla="*/ 202 w 320"/>
                <a:gd name="T17" fmla="*/ 348 h 358"/>
                <a:gd name="T18" fmla="*/ 188 w 320"/>
                <a:gd name="T19" fmla="*/ 358 h 358"/>
                <a:gd name="T20" fmla="*/ 167 w 320"/>
                <a:gd name="T21" fmla="*/ 334 h 358"/>
                <a:gd name="T22" fmla="*/ 248 w 320"/>
                <a:gd name="T23" fmla="*/ 267 h 358"/>
                <a:gd name="T24" fmla="*/ 280 w 320"/>
                <a:gd name="T25" fmla="*/ 218 h 358"/>
                <a:gd name="T26" fmla="*/ 264 w 320"/>
                <a:gd name="T27" fmla="*/ 173 h 358"/>
                <a:gd name="T28" fmla="*/ 223 w 320"/>
                <a:gd name="T29" fmla="*/ 156 h 358"/>
                <a:gd name="T30" fmla="*/ 159 w 320"/>
                <a:gd name="T31" fmla="*/ 193 h 358"/>
                <a:gd name="T32" fmla="*/ 87 w 320"/>
                <a:gd name="T33" fmla="*/ 231 h 358"/>
                <a:gd name="T34" fmla="*/ 29 w 320"/>
                <a:gd name="T35" fmla="*/ 205 h 358"/>
                <a:gd name="T36" fmla="*/ 5 w 320"/>
                <a:gd name="T37" fmla="*/ 138 h 358"/>
                <a:gd name="T38" fmla="*/ 45 w 320"/>
                <a:gd name="T39" fmla="*/ 69 h 358"/>
                <a:gd name="T40" fmla="*/ 116 w 320"/>
                <a:gd name="T41" fmla="*/ 10 h 358"/>
                <a:gd name="T42" fmla="*/ 129 w 320"/>
                <a:gd name="T43" fmla="*/ 0 h 358"/>
                <a:gd name="T44" fmla="*/ 151 w 320"/>
                <a:gd name="T45" fmla="*/ 24 h 358"/>
                <a:gd name="T46" fmla="*/ 70 w 320"/>
                <a:gd name="T47" fmla="*/ 92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0" h="358">
                  <a:moveTo>
                    <a:pt x="70" y="92"/>
                  </a:moveTo>
                  <a:cubicBezTo>
                    <a:pt x="36" y="125"/>
                    <a:pt x="31" y="155"/>
                    <a:pt x="55" y="179"/>
                  </a:cubicBezTo>
                  <a:cubicBezTo>
                    <a:pt x="67" y="190"/>
                    <a:pt x="78" y="194"/>
                    <a:pt x="90" y="192"/>
                  </a:cubicBezTo>
                  <a:cubicBezTo>
                    <a:pt x="102" y="189"/>
                    <a:pt x="124" y="176"/>
                    <a:pt x="155" y="154"/>
                  </a:cubicBezTo>
                  <a:cubicBezTo>
                    <a:pt x="185" y="133"/>
                    <a:pt x="210" y="120"/>
                    <a:pt x="228" y="117"/>
                  </a:cubicBezTo>
                  <a:cubicBezTo>
                    <a:pt x="247" y="114"/>
                    <a:pt x="267" y="124"/>
                    <a:pt x="289" y="146"/>
                  </a:cubicBezTo>
                  <a:cubicBezTo>
                    <a:pt x="311" y="168"/>
                    <a:pt x="320" y="191"/>
                    <a:pt x="316" y="215"/>
                  </a:cubicBezTo>
                  <a:cubicBezTo>
                    <a:pt x="312" y="239"/>
                    <a:pt x="297" y="265"/>
                    <a:pt x="270" y="292"/>
                  </a:cubicBezTo>
                  <a:cubicBezTo>
                    <a:pt x="254" y="308"/>
                    <a:pt x="231" y="327"/>
                    <a:pt x="202" y="348"/>
                  </a:cubicBezTo>
                  <a:lnTo>
                    <a:pt x="188" y="358"/>
                  </a:lnTo>
                  <a:lnTo>
                    <a:pt x="167" y="334"/>
                  </a:lnTo>
                  <a:cubicBezTo>
                    <a:pt x="204" y="306"/>
                    <a:pt x="231" y="284"/>
                    <a:pt x="248" y="267"/>
                  </a:cubicBezTo>
                  <a:cubicBezTo>
                    <a:pt x="266" y="250"/>
                    <a:pt x="276" y="233"/>
                    <a:pt x="280" y="218"/>
                  </a:cubicBezTo>
                  <a:cubicBezTo>
                    <a:pt x="283" y="202"/>
                    <a:pt x="278" y="187"/>
                    <a:pt x="264" y="173"/>
                  </a:cubicBezTo>
                  <a:cubicBezTo>
                    <a:pt x="249" y="158"/>
                    <a:pt x="236" y="153"/>
                    <a:pt x="223" y="156"/>
                  </a:cubicBezTo>
                  <a:cubicBezTo>
                    <a:pt x="210" y="159"/>
                    <a:pt x="189" y="171"/>
                    <a:pt x="159" y="193"/>
                  </a:cubicBezTo>
                  <a:cubicBezTo>
                    <a:pt x="129" y="215"/>
                    <a:pt x="105" y="228"/>
                    <a:pt x="87" y="231"/>
                  </a:cubicBezTo>
                  <a:cubicBezTo>
                    <a:pt x="69" y="234"/>
                    <a:pt x="49" y="226"/>
                    <a:pt x="29" y="205"/>
                  </a:cubicBezTo>
                  <a:cubicBezTo>
                    <a:pt x="8" y="184"/>
                    <a:pt x="0" y="162"/>
                    <a:pt x="5" y="138"/>
                  </a:cubicBezTo>
                  <a:cubicBezTo>
                    <a:pt x="11" y="113"/>
                    <a:pt x="24" y="91"/>
                    <a:pt x="45" y="69"/>
                  </a:cubicBezTo>
                  <a:cubicBezTo>
                    <a:pt x="63" y="52"/>
                    <a:pt x="86" y="32"/>
                    <a:pt x="116" y="10"/>
                  </a:cubicBezTo>
                  <a:lnTo>
                    <a:pt x="129" y="0"/>
                  </a:lnTo>
                  <a:lnTo>
                    <a:pt x="151" y="24"/>
                  </a:lnTo>
                  <a:cubicBezTo>
                    <a:pt x="116" y="50"/>
                    <a:pt x="89" y="73"/>
                    <a:pt x="70" y="92"/>
                  </a:cubicBez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2C28BBD4-E40A-4995-8486-1603BFC979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816997" y="3675064"/>
              <a:ext cx="266700" cy="300038"/>
            </a:xfrm>
            <a:custGeom>
              <a:avLst/>
              <a:gdLst>
                <a:gd name="T0" fmla="*/ 70 w 320"/>
                <a:gd name="T1" fmla="*/ 91 h 358"/>
                <a:gd name="T2" fmla="*/ 56 w 320"/>
                <a:gd name="T3" fmla="*/ 179 h 358"/>
                <a:gd name="T4" fmla="*/ 90 w 320"/>
                <a:gd name="T5" fmla="*/ 191 h 358"/>
                <a:gd name="T6" fmla="*/ 155 w 320"/>
                <a:gd name="T7" fmla="*/ 154 h 358"/>
                <a:gd name="T8" fmla="*/ 229 w 320"/>
                <a:gd name="T9" fmla="*/ 117 h 358"/>
                <a:gd name="T10" fmla="*/ 289 w 320"/>
                <a:gd name="T11" fmla="*/ 145 h 358"/>
                <a:gd name="T12" fmla="*/ 317 w 320"/>
                <a:gd name="T13" fmla="*/ 215 h 358"/>
                <a:gd name="T14" fmla="*/ 270 w 320"/>
                <a:gd name="T15" fmla="*/ 292 h 358"/>
                <a:gd name="T16" fmla="*/ 203 w 320"/>
                <a:gd name="T17" fmla="*/ 347 h 358"/>
                <a:gd name="T18" fmla="*/ 188 w 320"/>
                <a:gd name="T19" fmla="*/ 358 h 358"/>
                <a:gd name="T20" fmla="*/ 167 w 320"/>
                <a:gd name="T21" fmla="*/ 333 h 358"/>
                <a:gd name="T22" fmla="*/ 249 w 320"/>
                <a:gd name="T23" fmla="*/ 267 h 358"/>
                <a:gd name="T24" fmla="*/ 280 w 320"/>
                <a:gd name="T25" fmla="*/ 217 h 358"/>
                <a:gd name="T26" fmla="*/ 264 w 320"/>
                <a:gd name="T27" fmla="*/ 172 h 358"/>
                <a:gd name="T28" fmla="*/ 223 w 320"/>
                <a:gd name="T29" fmla="*/ 156 h 358"/>
                <a:gd name="T30" fmla="*/ 159 w 320"/>
                <a:gd name="T31" fmla="*/ 193 h 358"/>
                <a:gd name="T32" fmla="*/ 87 w 320"/>
                <a:gd name="T33" fmla="*/ 231 h 358"/>
                <a:gd name="T34" fmla="*/ 29 w 320"/>
                <a:gd name="T35" fmla="*/ 205 h 358"/>
                <a:gd name="T36" fmla="*/ 6 w 320"/>
                <a:gd name="T37" fmla="*/ 137 h 358"/>
                <a:gd name="T38" fmla="*/ 46 w 320"/>
                <a:gd name="T39" fmla="*/ 69 h 358"/>
                <a:gd name="T40" fmla="*/ 116 w 320"/>
                <a:gd name="T41" fmla="*/ 10 h 358"/>
                <a:gd name="T42" fmla="*/ 129 w 320"/>
                <a:gd name="T43" fmla="*/ 0 h 358"/>
                <a:gd name="T44" fmla="*/ 151 w 320"/>
                <a:gd name="T45" fmla="*/ 24 h 358"/>
                <a:gd name="T46" fmla="*/ 70 w 320"/>
                <a:gd name="T47" fmla="*/ 91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0" h="358">
                  <a:moveTo>
                    <a:pt x="70" y="91"/>
                  </a:moveTo>
                  <a:cubicBezTo>
                    <a:pt x="36" y="125"/>
                    <a:pt x="31" y="154"/>
                    <a:pt x="56" y="179"/>
                  </a:cubicBezTo>
                  <a:cubicBezTo>
                    <a:pt x="67" y="190"/>
                    <a:pt x="78" y="194"/>
                    <a:pt x="90" y="191"/>
                  </a:cubicBezTo>
                  <a:cubicBezTo>
                    <a:pt x="103" y="188"/>
                    <a:pt x="124" y="176"/>
                    <a:pt x="155" y="154"/>
                  </a:cubicBezTo>
                  <a:cubicBezTo>
                    <a:pt x="185" y="132"/>
                    <a:pt x="210" y="120"/>
                    <a:pt x="229" y="117"/>
                  </a:cubicBezTo>
                  <a:cubicBezTo>
                    <a:pt x="247" y="114"/>
                    <a:pt x="267" y="123"/>
                    <a:pt x="289" y="145"/>
                  </a:cubicBezTo>
                  <a:cubicBezTo>
                    <a:pt x="311" y="167"/>
                    <a:pt x="320" y="190"/>
                    <a:pt x="317" y="215"/>
                  </a:cubicBezTo>
                  <a:cubicBezTo>
                    <a:pt x="313" y="239"/>
                    <a:pt x="297" y="265"/>
                    <a:pt x="270" y="292"/>
                  </a:cubicBezTo>
                  <a:cubicBezTo>
                    <a:pt x="254" y="308"/>
                    <a:pt x="232" y="326"/>
                    <a:pt x="203" y="347"/>
                  </a:cubicBezTo>
                  <a:lnTo>
                    <a:pt x="188" y="358"/>
                  </a:lnTo>
                  <a:lnTo>
                    <a:pt x="167" y="333"/>
                  </a:lnTo>
                  <a:cubicBezTo>
                    <a:pt x="204" y="306"/>
                    <a:pt x="231" y="284"/>
                    <a:pt x="249" y="267"/>
                  </a:cubicBezTo>
                  <a:cubicBezTo>
                    <a:pt x="266" y="249"/>
                    <a:pt x="276" y="233"/>
                    <a:pt x="280" y="217"/>
                  </a:cubicBezTo>
                  <a:cubicBezTo>
                    <a:pt x="283" y="202"/>
                    <a:pt x="278" y="187"/>
                    <a:pt x="264" y="172"/>
                  </a:cubicBezTo>
                  <a:cubicBezTo>
                    <a:pt x="249" y="158"/>
                    <a:pt x="236" y="152"/>
                    <a:pt x="223" y="156"/>
                  </a:cubicBezTo>
                  <a:cubicBezTo>
                    <a:pt x="211" y="159"/>
                    <a:pt x="189" y="171"/>
                    <a:pt x="159" y="193"/>
                  </a:cubicBezTo>
                  <a:cubicBezTo>
                    <a:pt x="129" y="215"/>
                    <a:pt x="105" y="228"/>
                    <a:pt x="87" y="231"/>
                  </a:cubicBezTo>
                  <a:cubicBezTo>
                    <a:pt x="69" y="234"/>
                    <a:pt x="50" y="225"/>
                    <a:pt x="29" y="205"/>
                  </a:cubicBezTo>
                  <a:cubicBezTo>
                    <a:pt x="8" y="184"/>
                    <a:pt x="0" y="162"/>
                    <a:pt x="6" y="137"/>
                  </a:cubicBezTo>
                  <a:cubicBezTo>
                    <a:pt x="11" y="113"/>
                    <a:pt x="24" y="90"/>
                    <a:pt x="46" y="69"/>
                  </a:cubicBezTo>
                  <a:cubicBezTo>
                    <a:pt x="63" y="52"/>
                    <a:pt x="86" y="32"/>
                    <a:pt x="116" y="10"/>
                  </a:cubicBezTo>
                  <a:lnTo>
                    <a:pt x="129" y="0"/>
                  </a:lnTo>
                  <a:lnTo>
                    <a:pt x="151" y="24"/>
                  </a:lnTo>
                  <a:cubicBezTo>
                    <a:pt x="116" y="50"/>
                    <a:pt x="89" y="72"/>
                    <a:pt x="70" y="91"/>
                  </a:cubicBez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D9ACBBDF-FE95-4F3D-BA1A-1FAD6B5FD6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169297" y="4322764"/>
              <a:ext cx="268288" cy="300038"/>
            </a:xfrm>
            <a:custGeom>
              <a:avLst/>
              <a:gdLst>
                <a:gd name="T0" fmla="*/ 69 w 320"/>
                <a:gd name="T1" fmla="*/ 92 h 359"/>
                <a:gd name="T2" fmla="*/ 55 w 320"/>
                <a:gd name="T3" fmla="*/ 179 h 359"/>
                <a:gd name="T4" fmla="*/ 90 w 320"/>
                <a:gd name="T5" fmla="*/ 192 h 359"/>
                <a:gd name="T6" fmla="*/ 154 w 320"/>
                <a:gd name="T7" fmla="*/ 155 h 359"/>
                <a:gd name="T8" fmla="*/ 228 w 320"/>
                <a:gd name="T9" fmla="*/ 118 h 359"/>
                <a:gd name="T10" fmla="*/ 289 w 320"/>
                <a:gd name="T11" fmla="*/ 146 h 359"/>
                <a:gd name="T12" fmla="*/ 316 w 320"/>
                <a:gd name="T13" fmla="*/ 215 h 359"/>
                <a:gd name="T14" fmla="*/ 269 w 320"/>
                <a:gd name="T15" fmla="*/ 293 h 359"/>
                <a:gd name="T16" fmla="*/ 202 w 320"/>
                <a:gd name="T17" fmla="*/ 348 h 359"/>
                <a:gd name="T18" fmla="*/ 188 w 320"/>
                <a:gd name="T19" fmla="*/ 359 h 359"/>
                <a:gd name="T20" fmla="*/ 167 w 320"/>
                <a:gd name="T21" fmla="*/ 334 h 359"/>
                <a:gd name="T22" fmla="*/ 248 w 320"/>
                <a:gd name="T23" fmla="*/ 267 h 359"/>
                <a:gd name="T24" fmla="*/ 279 w 320"/>
                <a:gd name="T25" fmla="*/ 218 h 359"/>
                <a:gd name="T26" fmla="*/ 263 w 320"/>
                <a:gd name="T27" fmla="*/ 173 h 359"/>
                <a:gd name="T28" fmla="*/ 223 w 320"/>
                <a:gd name="T29" fmla="*/ 156 h 359"/>
                <a:gd name="T30" fmla="*/ 159 w 320"/>
                <a:gd name="T31" fmla="*/ 194 h 359"/>
                <a:gd name="T32" fmla="*/ 86 w 320"/>
                <a:gd name="T33" fmla="*/ 231 h 359"/>
                <a:gd name="T34" fmla="*/ 28 w 320"/>
                <a:gd name="T35" fmla="*/ 205 h 359"/>
                <a:gd name="T36" fmla="*/ 5 w 320"/>
                <a:gd name="T37" fmla="*/ 138 h 359"/>
                <a:gd name="T38" fmla="*/ 45 w 320"/>
                <a:gd name="T39" fmla="*/ 69 h 359"/>
                <a:gd name="T40" fmla="*/ 115 w 320"/>
                <a:gd name="T41" fmla="*/ 10 h 359"/>
                <a:gd name="T42" fmla="*/ 129 w 320"/>
                <a:gd name="T43" fmla="*/ 0 h 359"/>
                <a:gd name="T44" fmla="*/ 151 w 320"/>
                <a:gd name="T45" fmla="*/ 24 h 359"/>
                <a:gd name="T46" fmla="*/ 69 w 320"/>
                <a:gd name="T47" fmla="*/ 92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0" h="359">
                  <a:moveTo>
                    <a:pt x="69" y="92"/>
                  </a:moveTo>
                  <a:cubicBezTo>
                    <a:pt x="35" y="126"/>
                    <a:pt x="31" y="155"/>
                    <a:pt x="55" y="179"/>
                  </a:cubicBezTo>
                  <a:cubicBezTo>
                    <a:pt x="66" y="191"/>
                    <a:pt x="78" y="195"/>
                    <a:pt x="90" y="192"/>
                  </a:cubicBezTo>
                  <a:cubicBezTo>
                    <a:pt x="102" y="189"/>
                    <a:pt x="123" y="177"/>
                    <a:pt x="154" y="155"/>
                  </a:cubicBezTo>
                  <a:cubicBezTo>
                    <a:pt x="185" y="133"/>
                    <a:pt x="210" y="121"/>
                    <a:pt x="228" y="118"/>
                  </a:cubicBezTo>
                  <a:cubicBezTo>
                    <a:pt x="247" y="114"/>
                    <a:pt x="267" y="124"/>
                    <a:pt x="289" y="146"/>
                  </a:cubicBezTo>
                  <a:cubicBezTo>
                    <a:pt x="311" y="168"/>
                    <a:pt x="320" y="191"/>
                    <a:pt x="316" y="215"/>
                  </a:cubicBezTo>
                  <a:cubicBezTo>
                    <a:pt x="312" y="240"/>
                    <a:pt x="297" y="265"/>
                    <a:pt x="269" y="293"/>
                  </a:cubicBezTo>
                  <a:cubicBezTo>
                    <a:pt x="253" y="308"/>
                    <a:pt x="231" y="327"/>
                    <a:pt x="202" y="348"/>
                  </a:cubicBezTo>
                  <a:lnTo>
                    <a:pt x="188" y="359"/>
                  </a:lnTo>
                  <a:lnTo>
                    <a:pt x="167" y="334"/>
                  </a:lnTo>
                  <a:cubicBezTo>
                    <a:pt x="204" y="307"/>
                    <a:pt x="231" y="284"/>
                    <a:pt x="248" y="267"/>
                  </a:cubicBezTo>
                  <a:cubicBezTo>
                    <a:pt x="265" y="250"/>
                    <a:pt x="276" y="234"/>
                    <a:pt x="279" y="218"/>
                  </a:cubicBezTo>
                  <a:cubicBezTo>
                    <a:pt x="283" y="202"/>
                    <a:pt x="278" y="187"/>
                    <a:pt x="263" y="173"/>
                  </a:cubicBezTo>
                  <a:cubicBezTo>
                    <a:pt x="249" y="159"/>
                    <a:pt x="235" y="153"/>
                    <a:pt x="223" y="156"/>
                  </a:cubicBezTo>
                  <a:cubicBezTo>
                    <a:pt x="210" y="159"/>
                    <a:pt x="189" y="172"/>
                    <a:pt x="159" y="194"/>
                  </a:cubicBezTo>
                  <a:cubicBezTo>
                    <a:pt x="129" y="216"/>
                    <a:pt x="105" y="228"/>
                    <a:pt x="86" y="231"/>
                  </a:cubicBezTo>
                  <a:cubicBezTo>
                    <a:pt x="68" y="235"/>
                    <a:pt x="49" y="226"/>
                    <a:pt x="28" y="205"/>
                  </a:cubicBezTo>
                  <a:cubicBezTo>
                    <a:pt x="8" y="185"/>
                    <a:pt x="0" y="162"/>
                    <a:pt x="5" y="138"/>
                  </a:cubicBezTo>
                  <a:cubicBezTo>
                    <a:pt x="10" y="114"/>
                    <a:pt x="24" y="91"/>
                    <a:pt x="45" y="69"/>
                  </a:cubicBezTo>
                  <a:cubicBezTo>
                    <a:pt x="62" y="52"/>
                    <a:pt x="86" y="33"/>
                    <a:pt x="115" y="10"/>
                  </a:cubicBezTo>
                  <a:lnTo>
                    <a:pt x="129" y="0"/>
                  </a:lnTo>
                  <a:lnTo>
                    <a:pt x="151" y="24"/>
                  </a:lnTo>
                  <a:cubicBezTo>
                    <a:pt x="115" y="50"/>
                    <a:pt x="88" y="73"/>
                    <a:pt x="69" y="92"/>
                  </a:cubicBez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61396316-3058-44EB-AC29-B2B6D28B3D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437584" y="4071939"/>
              <a:ext cx="268288" cy="268288"/>
            </a:xfrm>
            <a:custGeom>
              <a:avLst/>
              <a:gdLst>
                <a:gd name="T0" fmla="*/ 95 w 322"/>
                <a:gd name="T1" fmla="*/ 222 h 321"/>
                <a:gd name="T2" fmla="*/ 177 w 322"/>
                <a:gd name="T3" fmla="*/ 281 h 321"/>
                <a:gd name="T4" fmla="*/ 249 w 322"/>
                <a:gd name="T5" fmla="*/ 249 h 321"/>
                <a:gd name="T6" fmla="*/ 281 w 322"/>
                <a:gd name="T7" fmla="*/ 177 h 321"/>
                <a:gd name="T8" fmla="*/ 222 w 322"/>
                <a:gd name="T9" fmla="*/ 94 h 321"/>
                <a:gd name="T10" fmla="*/ 139 w 322"/>
                <a:gd name="T11" fmla="*/ 38 h 321"/>
                <a:gd name="T12" fmla="*/ 70 w 322"/>
                <a:gd name="T13" fmla="*/ 70 h 321"/>
                <a:gd name="T14" fmla="*/ 39 w 322"/>
                <a:gd name="T15" fmla="*/ 139 h 321"/>
                <a:gd name="T16" fmla="*/ 95 w 322"/>
                <a:gd name="T17" fmla="*/ 222 h 321"/>
                <a:gd name="T18" fmla="*/ 69 w 322"/>
                <a:gd name="T19" fmla="*/ 249 h 321"/>
                <a:gd name="T20" fmla="*/ 3 w 322"/>
                <a:gd name="T21" fmla="*/ 143 h 321"/>
                <a:gd name="T22" fmla="*/ 47 w 322"/>
                <a:gd name="T23" fmla="*/ 47 h 321"/>
                <a:gd name="T24" fmla="*/ 143 w 322"/>
                <a:gd name="T25" fmla="*/ 3 h 321"/>
                <a:gd name="T26" fmla="*/ 249 w 322"/>
                <a:gd name="T27" fmla="*/ 69 h 321"/>
                <a:gd name="T28" fmla="*/ 317 w 322"/>
                <a:gd name="T29" fmla="*/ 174 h 321"/>
                <a:gd name="T30" fmla="*/ 272 w 322"/>
                <a:gd name="T31" fmla="*/ 271 h 321"/>
                <a:gd name="T32" fmla="*/ 174 w 322"/>
                <a:gd name="T33" fmla="*/ 317 h 321"/>
                <a:gd name="T34" fmla="*/ 69 w 322"/>
                <a:gd name="T35" fmla="*/ 249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2" h="321">
                  <a:moveTo>
                    <a:pt x="95" y="222"/>
                  </a:moveTo>
                  <a:cubicBezTo>
                    <a:pt x="129" y="256"/>
                    <a:pt x="156" y="275"/>
                    <a:pt x="177" y="281"/>
                  </a:cubicBezTo>
                  <a:cubicBezTo>
                    <a:pt x="198" y="286"/>
                    <a:pt x="222" y="275"/>
                    <a:pt x="249" y="249"/>
                  </a:cubicBezTo>
                  <a:cubicBezTo>
                    <a:pt x="275" y="222"/>
                    <a:pt x="286" y="198"/>
                    <a:pt x="281" y="177"/>
                  </a:cubicBezTo>
                  <a:cubicBezTo>
                    <a:pt x="276" y="156"/>
                    <a:pt x="256" y="128"/>
                    <a:pt x="222" y="94"/>
                  </a:cubicBezTo>
                  <a:cubicBezTo>
                    <a:pt x="189" y="61"/>
                    <a:pt x="161" y="42"/>
                    <a:pt x="139" y="38"/>
                  </a:cubicBezTo>
                  <a:cubicBezTo>
                    <a:pt x="118" y="35"/>
                    <a:pt x="95" y="46"/>
                    <a:pt x="70" y="70"/>
                  </a:cubicBezTo>
                  <a:cubicBezTo>
                    <a:pt x="46" y="94"/>
                    <a:pt x="35" y="117"/>
                    <a:pt x="39" y="139"/>
                  </a:cubicBezTo>
                  <a:cubicBezTo>
                    <a:pt x="42" y="160"/>
                    <a:pt x="61" y="188"/>
                    <a:pt x="95" y="222"/>
                  </a:cubicBezTo>
                  <a:close/>
                  <a:moveTo>
                    <a:pt x="69" y="249"/>
                  </a:moveTo>
                  <a:cubicBezTo>
                    <a:pt x="28" y="209"/>
                    <a:pt x="6" y="173"/>
                    <a:pt x="3" y="143"/>
                  </a:cubicBezTo>
                  <a:cubicBezTo>
                    <a:pt x="0" y="112"/>
                    <a:pt x="15" y="80"/>
                    <a:pt x="47" y="47"/>
                  </a:cubicBezTo>
                  <a:cubicBezTo>
                    <a:pt x="80" y="14"/>
                    <a:pt x="112" y="0"/>
                    <a:pt x="143" y="3"/>
                  </a:cubicBezTo>
                  <a:cubicBezTo>
                    <a:pt x="173" y="6"/>
                    <a:pt x="209" y="28"/>
                    <a:pt x="249" y="69"/>
                  </a:cubicBezTo>
                  <a:cubicBezTo>
                    <a:pt x="290" y="109"/>
                    <a:pt x="312" y="144"/>
                    <a:pt x="317" y="174"/>
                  </a:cubicBezTo>
                  <a:cubicBezTo>
                    <a:pt x="322" y="204"/>
                    <a:pt x="307" y="236"/>
                    <a:pt x="272" y="271"/>
                  </a:cubicBezTo>
                  <a:cubicBezTo>
                    <a:pt x="237" y="306"/>
                    <a:pt x="204" y="321"/>
                    <a:pt x="174" y="317"/>
                  </a:cubicBezTo>
                  <a:cubicBezTo>
                    <a:pt x="144" y="312"/>
                    <a:pt x="109" y="290"/>
                    <a:pt x="69" y="249"/>
                  </a:cubicBez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C2AF11BF-22BD-40A0-8D42-7A60694162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002734" y="3505201"/>
              <a:ext cx="268288" cy="269875"/>
            </a:xfrm>
            <a:custGeom>
              <a:avLst/>
              <a:gdLst>
                <a:gd name="T0" fmla="*/ 95 w 322"/>
                <a:gd name="T1" fmla="*/ 222 h 322"/>
                <a:gd name="T2" fmla="*/ 177 w 322"/>
                <a:gd name="T3" fmla="*/ 281 h 322"/>
                <a:gd name="T4" fmla="*/ 249 w 322"/>
                <a:gd name="T5" fmla="*/ 249 h 322"/>
                <a:gd name="T6" fmla="*/ 281 w 322"/>
                <a:gd name="T7" fmla="*/ 177 h 322"/>
                <a:gd name="T8" fmla="*/ 222 w 322"/>
                <a:gd name="T9" fmla="*/ 94 h 322"/>
                <a:gd name="T10" fmla="*/ 139 w 322"/>
                <a:gd name="T11" fmla="*/ 39 h 322"/>
                <a:gd name="T12" fmla="*/ 70 w 322"/>
                <a:gd name="T13" fmla="*/ 70 h 322"/>
                <a:gd name="T14" fmla="*/ 39 w 322"/>
                <a:gd name="T15" fmla="*/ 139 h 322"/>
                <a:gd name="T16" fmla="*/ 95 w 322"/>
                <a:gd name="T17" fmla="*/ 222 h 322"/>
                <a:gd name="T18" fmla="*/ 69 w 322"/>
                <a:gd name="T19" fmla="*/ 249 h 322"/>
                <a:gd name="T20" fmla="*/ 3 w 322"/>
                <a:gd name="T21" fmla="*/ 143 h 322"/>
                <a:gd name="T22" fmla="*/ 47 w 322"/>
                <a:gd name="T23" fmla="*/ 47 h 322"/>
                <a:gd name="T24" fmla="*/ 143 w 322"/>
                <a:gd name="T25" fmla="*/ 3 h 322"/>
                <a:gd name="T26" fmla="*/ 249 w 322"/>
                <a:gd name="T27" fmla="*/ 69 h 322"/>
                <a:gd name="T28" fmla="*/ 317 w 322"/>
                <a:gd name="T29" fmla="*/ 174 h 322"/>
                <a:gd name="T30" fmla="*/ 272 w 322"/>
                <a:gd name="T31" fmla="*/ 271 h 322"/>
                <a:gd name="T32" fmla="*/ 174 w 322"/>
                <a:gd name="T33" fmla="*/ 317 h 322"/>
                <a:gd name="T34" fmla="*/ 69 w 322"/>
                <a:gd name="T35" fmla="*/ 249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2" h="322">
                  <a:moveTo>
                    <a:pt x="95" y="222"/>
                  </a:moveTo>
                  <a:cubicBezTo>
                    <a:pt x="129" y="256"/>
                    <a:pt x="156" y="276"/>
                    <a:pt x="177" y="281"/>
                  </a:cubicBezTo>
                  <a:cubicBezTo>
                    <a:pt x="198" y="286"/>
                    <a:pt x="222" y="275"/>
                    <a:pt x="249" y="249"/>
                  </a:cubicBezTo>
                  <a:cubicBezTo>
                    <a:pt x="275" y="222"/>
                    <a:pt x="286" y="198"/>
                    <a:pt x="281" y="177"/>
                  </a:cubicBezTo>
                  <a:cubicBezTo>
                    <a:pt x="276" y="156"/>
                    <a:pt x="256" y="128"/>
                    <a:pt x="222" y="94"/>
                  </a:cubicBezTo>
                  <a:cubicBezTo>
                    <a:pt x="189" y="61"/>
                    <a:pt x="161" y="42"/>
                    <a:pt x="139" y="39"/>
                  </a:cubicBezTo>
                  <a:cubicBezTo>
                    <a:pt x="118" y="35"/>
                    <a:pt x="95" y="46"/>
                    <a:pt x="70" y="70"/>
                  </a:cubicBezTo>
                  <a:cubicBezTo>
                    <a:pt x="46" y="94"/>
                    <a:pt x="35" y="117"/>
                    <a:pt x="39" y="139"/>
                  </a:cubicBezTo>
                  <a:cubicBezTo>
                    <a:pt x="42" y="160"/>
                    <a:pt x="61" y="188"/>
                    <a:pt x="95" y="222"/>
                  </a:cubicBezTo>
                  <a:close/>
                  <a:moveTo>
                    <a:pt x="69" y="249"/>
                  </a:moveTo>
                  <a:cubicBezTo>
                    <a:pt x="28" y="209"/>
                    <a:pt x="6" y="173"/>
                    <a:pt x="3" y="143"/>
                  </a:cubicBezTo>
                  <a:cubicBezTo>
                    <a:pt x="0" y="112"/>
                    <a:pt x="14" y="80"/>
                    <a:pt x="47" y="47"/>
                  </a:cubicBezTo>
                  <a:cubicBezTo>
                    <a:pt x="80" y="14"/>
                    <a:pt x="112" y="0"/>
                    <a:pt x="143" y="3"/>
                  </a:cubicBezTo>
                  <a:cubicBezTo>
                    <a:pt x="173" y="6"/>
                    <a:pt x="209" y="28"/>
                    <a:pt x="249" y="69"/>
                  </a:cubicBezTo>
                  <a:cubicBezTo>
                    <a:pt x="290" y="109"/>
                    <a:pt x="312" y="144"/>
                    <a:pt x="317" y="174"/>
                  </a:cubicBezTo>
                  <a:cubicBezTo>
                    <a:pt x="322" y="204"/>
                    <a:pt x="307" y="236"/>
                    <a:pt x="272" y="271"/>
                  </a:cubicBezTo>
                  <a:cubicBezTo>
                    <a:pt x="237" y="306"/>
                    <a:pt x="204" y="322"/>
                    <a:pt x="174" y="317"/>
                  </a:cubicBezTo>
                  <a:cubicBezTo>
                    <a:pt x="144" y="312"/>
                    <a:pt x="109" y="290"/>
                    <a:pt x="69" y="249"/>
                  </a:cubicBez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2F1613D4-08F7-4CFA-802D-D40C3C0414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174184" y="3327401"/>
              <a:ext cx="201613" cy="273050"/>
            </a:xfrm>
            <a:custGeom>
              <a:avLst/>
              <a:gdLst>
                <a:gd name="T0" fmla="*/ 215 w 241"/>
                <a:gd name="T1" fmla="*/ 327 h 327"/>
                <a:gd name="T2" fmla="*/ 0 w 241"/>
                <a:gd name="T3" fmla="*/ 111 h 327"/>
                <a:gd name="T4" fmla="*/ 25 w 241"/>
                <a:gd name="T5" fmla="*/ 86 h 327"/>
                <a:gd name="T6" fmla="*/ 56 w 241"/>
                <a:gd name="T7" fmla="*/ 117 h 327"/>
                <a:gd name="T8" fmla="*/ 74 w 241"/>
                <a:gd name="T9" fmla="*/ 57 h 327"/>
                <a:gd name="T10" fmla="*/ 102 w 241"/>
                <a:gd name="T11" fmla="*/ 0 h 327"/>
                <a:gd name="T12" fmla="*/ 128 w 241"/>
                <a:gd name="T13" fmla="*/ 26 h 327"/>
                <a:gd name="T14" fmla="*/ 101 w 241"/>
                <a:gd name="T15" fmla="*/ 77 h 327"/>
                <a:gd name="T16" fmla="*/ 84 w 241"/>
                <a:gd name="T17" fmla="*/ 122 h 327"/>
                <a:gd name="T18" fmla="*/ 79 w 241"/>
                <a:gd name="T19" fmla="*/ 140 h 327"/>
                <a:gd name="T20" fmla="*/ 241 w 241"/>
                <a:gd name="T21" fmla="*/ 302 h 327"/>
                <a:gd name="T22" fmla="*/ 215 w 241"/>
                <a:gd name="T23" fmla="*/ 327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1" h="327">
                  <a:moveTo>
                    <a:pt x="215" y="327"/>
                  </a:moveTo>
                  <a:lnTo>
                    <a:pt x="0" y="111"/>
                  </a:lnTo>
                  <a:lnTo>
                    <a:pt x="25" y="86"/>
                  </a:lnTo>
                  <a:lnTo>
                    <a:pt x="56" y="117"/>
                  </a:lnTo>
                  <a:cubicBezTo>
                    <a:pt x="59" y="99"/>
                    <a:pt x="65" y="79"/>
                    <a:pt x="74" y="57"/>
                  </a:cubicBezTo>
                  <a:cubicBezTo>
                    <a:pt x="82" y="34"/>
                    <a:pt x="92" y="16"/>
                    <a:pt x="102" y="0"/>
                  </a:cubicBezTo>
                  <a:lnTo>
                    <a:pt x="128" y="26"/>
                  </a:lnTo>
                  <a:cubicBezTo>
                    <a:pt x="118" y="41"/>
                    <a:pt x="110" y="58"/>
                    <a:pt x="101" y="77"/>
                  </a:cubicBezTo>
                  <a:cubicBezTo>
                    <a:pt x="93" y="96"/>
                    <a:pt x="87" y="111"/>
                    <a:pt x="84" y="122"/>
                  </a:cubicBezTo>
                  <a:lnTo>
                    <a:pt x="79" y="140"/>
                  </a:lnTo>
                  <a:lnTo>
                    <a:pt x="241" y="302"/>
                  </a:lnTo>
                  <a:lnTo>
                    <a:pt x="215" y="327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E5E2750B-53C4-4484-A84F-F119B1C49AD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321822" y="3092451"/>
              <a:ext cx="288925" cy="363538"/>
            </a:xfrm>
            <a:custGeom>
              <a:avLst/>
              <a:gdLst>
                <a:gd name="T0" fmla="*/ 214 w 347"/>
                <a:gd name="T1" fmla="*/ 388 h 433"/>
                <a:gd name="T2" fmla="*/ 238 w 347"/>
                <a:gd name="T3" fmla="*/ 371 h 433"/>
                <a:gd name="T4" fmla="*/ 262 w 347"/>
                <a:gd name="T5" fmla="*/ 337 h 433"/>
                <a:gd name="T6" fmla="*/ 279 w 347"/>
                <a:gd name="T7" fmla="*/ 301 h 433"/>
                <a:gd name="T8" fmla="*/ 284 w 347"/>
                <a:gd name="T9" fmla="*/ 288 h 433"/>
                <a:gd name="T10" fmla="*/ 129 w 347"/>
                <a:gd name="T11" fmla="*/ 133 h 433"/>
                <a:gd name="T12" fmla="*/ 71 w 347"/>
                <a:gd name="T13" fmla="*/ 182 h 433"/>
                <a:gd name="T14" fmla="*/ 43 w 347"/>
                <a:gd name="T15" fmla="*/ 255 h 433"/>
                <a:gd name="T16" fmla="*/ 98 w 347"/>
                <a:gd name="T17" fmla="*/ 338 h 433"/>
                <a:gd name="T18" fmla="*/ 187 w 347"/>
                <a:gd name="T19" fmla="*/ 393 h 433"/>
                <a:gd name="T20" fmla="*/ 214 w 347"/>
                <a:gd name="T21" fmla="*/ 388 h 433"/>
                <a:gd name="T22" fmla="*/ 48 w 347"/>
                <a:gd name="T23" fmla="*/ 0 h 433"/>
                <a:gd name="T24" fmla="*/ 347 w 347"/>
                <a:gd name="T25" fmla="*/ 299 h 433"/>
                <a:gd name="T26" fmla="*/ 321 w 347"/>
                <a:gd name="T27" fmla="*/ 325 h 433"/>
                <a:gd name="T28" fmla="*/ 305 w 347"/>
                <a:gd name="T29" fmla="*/ 309 h 433"/>
                <a:gd name="T30" fmla="*/ 257 w 347"/>
                <a:gd name="T31" fmla="*/ 398 h 433"/>
                <a:gd name="T32" fmla="*/ 225 w 347"/>
                <a:gd name="T33" fmla="*/ 422 h 433"/>
                <a:gd name="T34" fmla="*/ 187 w 347"/>
                <a:gd name="T35" fmla="*/ 432 h 433"/>
                <a:gd name="T36" fmla="*/ 77 w 347"/>
                <a:gd name="T37" fmla="*/ 370 h 433"/>
                <a:gd name="T38" fmla="*/ 5 w 347"/>
                <a:gd name="T39" fmla="*/ 257 h 433"/>
                <a:gd name="T40" fmla="*/ 47 w 347"/>
                <a:gd name="T41" fmla="*/ 160 h 433"/>
                <a:gd name="T42" fmla="*/ 107 w 347"/>
                <a:gd name="T43" fmla="*/ 111 h 433"/>
                <a:gd name="T44" fmla="*/ 22 w 347"/>
                <a:gd name="T45" fmla="*/ 26 h 433"/>
                <a:gd name="T46" fmla="*/ 48 w 347"/>
                <a:gd name="T47" fmla="*/ 0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7" h="433">
                  <a:moveTo>
                    <a:pt x="214" y="388"/>
                  </a:moveTo>
                  <a:cubicBezTo>
                    <a:pt x="221" y="385"/>
                    <a:pt x="229" y="379"/>
                    <a:pt x="238" y="371"/>
                  </a:cubicBezTo>
                  <a:cubicBezTo>
                    <a:pt x="246" y="362"/>
                    <a:pt x="254" y="351"/>
                    <a:pt x="262" y="337"/>
                  </a:cubicBezTo>
                  <a:cubicBezTo>
                    <a:pt x="270" y="322"/>
                    <a:pt x="276" y="311"/>
                    <a:pt x="279" y="301"/>
                  </a:cubicBezTo>
                  <a:lnTo>
                    <a:pt x="284" y="288"/>
                  </a:lnTo>
                  <a:lnTo>
                    <a:pt x="129" y="133"/>
                  </a:lnTo>
                  <a:cubicBezTo>
                    <a:pt x="103" y="153"/>
                    <a:pt x="83" y="169"/>
                    <a:pt x="71" y="182"/>
                  </a:cubicBezTo>
                  <a:cubicBezTo>
                    <a:pt x="46" y="206"/>
                    <a:pt x="37" y="230"/>
                    <a:pt x="43" y="255"/>
                  </a:cubicBezTo>
                  <a:cubicBezTo>
                    <a:pt x="48" y="279"/>
                    <a:pt x="67" y="307"/>
                    <a:pt x="98" y="338"/>
                  </a:cubicBezTo>
                  <a:cubicBezTo>
                    <a:pt x="135" y="375"/>
                    <a:pt x="164" y="393"/>
                    <a:pt x="187" y="393"/>
                  </a:cubicBezTo>
                  <a:cubicBezTo>
                    <a:pt x="198" y="393"/>
                    <a:pt x="207" y="392"/>
                    <a:pt x="214" y="388"/>
                  </a:cubicBezTo>
                  <a:close/>
                  <a:moveTo>
                    <a:pt x="48" y="0"/>
                  </a:moveTo>
                  <a:lnTo>
                    <a:pt x="347" y="299"/>
                  </a:lnTo>
                  <a:lnTo>
                    <a:pt x="321" y="325"/>
                  </a:lnTo>
                  <a:lnTo>
                    <a:pt x="305" y="309"/>
                  </a:lnTo>
                  <a:cubicBezTo>
                    <a:pt x="296" y="345"/>
                    <a:pt x="280" y="375"/>
                    <a:pt x="257" y="398"/>
                  </a:cubicBezTo>
                  <a:cubicBezTo>
                    <a:pt x="246" y="409"/>
                    <a:pt x="235" y="417"/>
                    <a:pt x="225" y="422"/>
                  </a:cubicBezTo>
                  <a:cubicBezTo>
                    <a:pt x="215" y="428"/>
                    <a:pt x="202" y="431"/>
                    <a:pt x="187" y="432"/>
                  </a:cubicBezTo>
                  <a:cubicBezTo>
                    <a:pt x="156" y="433"/>
                    <a:pt x="119" y="413"/>
                    <a:pt x="77" y="370"/>
                  </a:cubicBezTo>
                  <a:cubicBezTo>
                    <a:pt x="34" y="327"/>
                    <a:pt x="10" y="290"/>
                    <a:pt x="5" y="257"/>
                  </a:cubicBezTo>
                  <a:cubicBezTo>
                    <a:pt x="0" y="225"/>
                    <a:pt x="14" y="192"/>
                    <a:pt x="47" y="160"/>
                  </a:cubicBezTo>
                  <a:cubicBezTo>
                    <a:pt x="60" y="147"/>
                    <a:pt x="80" y="131"/>
                    <a:pt x="107" y="111"/>
                  </a:cubicBezTo>
                  <a:lnTo>
                    <a:pt x="22" y="26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6824DEA5-6149-467A-88E7-E9BE189A4A1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980634" y="2474914"/>
              <a:ext cx="371475" cy="398463"/>
            </a:xfrm>
            <a:custGeom>
              <a:avLst/>
              <a:gdLst>
                <a:gd name="T0" fmla="*/ 252 w 444"/>
                <a:gd name="T1" fmla="*/ 412 h 476"/>
                <a:gd name="T2" fmla="*/ 301 w 444"/>
                <a:gd name="T3" fmla="*/ 435 h 476"/>
                <a:gd name="T4" fmla="*/ 361 w 444"/>
                <a:gd name="T5" fmla="*/ 395 h 476"/>
                <a:gd name="T6" fmla="*/ 403 w 444"/>
                <a:gd name="T7" fmla="*/ 331 h 476"/>
                <a:gd name="T8" fmla="*/ 384 w 444"/>
                <a:gd name="T9" fmla="*/ 280 h 476"/>
                <a:gd name="T10" fmla="*/ 340 w 444"/>
                <a:gd name="T11" fmla="*/ 259 h 476"/>
                <a:gd name="T12" fmla="*/ 289 w 444"/>
                <a:gd name="T13" fmla="*/ 296 h 476"/>
                <a:gd name="T14" fmla="*/ 238 w 444"/>
                <a:gd name="T15" fmla="*/ 343 h 476"/>
                <a:gd name="T16" fmla="*/ 236 w 444"/>
                <a:gd name="T17" fmla="*/ 385 h 476"/>
                <a:gd name="T18" fmla="*/ 252 w 444"/>
                <a:gd name="T19" fmla="*/ 412 h 476"/>
                <a:gd name="T20" fmla="*/ 75 w 444"/>
                <a:gd name="T21" fmla="*/ 228 h 476"/>
                <a:gd name="T22" fmla="*/ 126 w 444"/>
                <a:gd name="T23" fmla="*/ 255 h 476"/>
                <a:gd name="T24" fmla="*/ 178 w 444"/>
                <a:gd name="T25" fmla="*/ 226 h 476"/>
                <a:gd name="T26" fmla="*/ 208 w 444"/>
                <a:gd name="T27" fmla="*/ 174 h 476"/>
                <a:gd name="T28" fmla="*/ 180 w 444"/>
                <a:gd name="T29" fmla="*/ 123 h 476"/>
                <a:gd name="T30" fmla="*/ 128 w 444"/>
                <a:gd name="T31" fmla="*/ 95 h 476"/>
                <a:gd name="T32" fmla="*/ 76 w 444"/>
                <a:gd name="T33" fmla="*/ 124 h 476"/>
                <a:gd name="T34" fmla="*/ 47 w 444"/>
                <a:gd name="T35" fmla="*/ 176 h 476"/>
                <a:gd name="T36" fmla="*/ 75 w 444"/>
                <a:gd name="T37" fmla="*/ 228 h 476"/>
                <a:gd name="T38" fmla="*/ 409 w 444"/>
                <a:gd name="T39" fmla="*/ 252 h 476"/>
                <a:gd name="T40" fmla="*/ 439 w 444"/>
                <a:gd name="T41" fmla="*/ 329 h 476"/>
                <a:gd name="T42" fmla="*/ 382 w 444"/>
                <a:gd name="T43" fmla="*/ 418 h 476"/>
                <a:gd name="T44" fmla="*/ 299 w 444"/>
                <a:gd name="T45" fmla="*/ 473 h 476"/>
                <a:gd name="T46" fmla="*/ 228 w 444"/>
                <a:gd name="T47" fmla="*/ 440 h 476"/>
                <a:gd name="T48" fmla="*/ 207 w 444"/>
                <a:gd name="T49" fmla="*/ 403 h 476"/>
                <a:gd name="T50" fmla="*/ 209 w 444"/>
                <a:gd name="T51" fmla="*/ 350 h 476"/>
                <a:gd name="T52" fmla="*/ 169 w 444"/>
                <a:gd name="T53" fmla="*/ 332 h 476"/>
                <a:gd name="T54" fmla="*/ 152 w 444"/>
                <a:gd name="T55" fmla="*/ 294 h 476"/>
                <a:gd name="T56" fmla="*/ 149 w 444"/>
                <a:gd name="T57" fmla="*/ 284 h 476"/>
                <a:gd name="T58" fmla="*/ 49 w 444"/>
                <a:gd name="T59" fmla="*/ 255 h 476"/>
                <a:gd name="T60" fmla="*/ 53 w 444"/>
                <a:gd name="T61" fmla="*/ 103 h 476"/>
                <a:gd name="T62" fmla="*/ 96 w 444"/>
                <a:gd name="T63" fmla="*/ 69 h 476"/>
                <a:gd name="T64" fmla="*/ 104 w 444"/>
                <a:gd name="T65" fmla="*/ 64 h 476"/>
                <a:gd name="T66" fmla="*/ 165 w 444"/>
                <a:gd name="T67" fmla="*/ 0 h 476"/>
                <a:gd name="T68" fmla="*/ 188 w 444"/>
                <a:gd name="T69" fmla="*/ 23 h 476"/>
                <a:gd name="T70" fmla="*/ 144 w 444"/>
                <a:gd name="T71" fmla="*/ 65 h 476"/>
                <a:gd name="T72" fmla="*/ 211 w 444"/>
                <a:gd name="T73" fmla="*/ 101 h 476"/>
                <a:gd name="T74" fmla="*/ 243 w 444"/>
                <a:gd name="T75" fmla="*/ 172 h 476"/>
                <a:gd name="T76" fmla="*/ 197 w 444"/>
                <a:gd name="T77" fmla="*/ 250 h 476"/>
                <a:gd name="T78" fmla="*/ 174 w 444"/>
                <a:gd name="T79" fmla="*/ 270 h 476"/>
                <a:gd name="T80" fmla="*/ 192 w 444"/>
                <a:gd name="T81" fmla="*/ 305 h 476"/>
                <a:gd name="T82" fmla="*/ 218 w 444"/>
                <a:gd name="T83" fmla="*/ 315 h 476"/>
                <a:gd name="T84" fmla="*/ 271 w 444"/>
                <a:gd name="T85" fmla="*/ 268 h 476"/>
                <a:gd name="T86" fmla="*/ 343 w 444"/>
                <a:gd name="T87" fmla="*/ 221 h 476"/>
                <a:gd name="T88" fmla="*/ 409 w 444"/>
                <a:gd name="T89" fmla="*/ 252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44" h="476">
                  <a:moveTo>
                    <a:pt x="252" y="412"/>
                  </a:moveTo>
                  <a:cubicBezTo>
                    <a:pt x="270" y="429"/>
                    <a:pt x="286" y="437"/>
                    <a:pt x="301" y="435"/>
                  </a:cubicBezTo>
                  <a:cubicBezTo>
                    <a:pt x="316" y="433"/>
                    <a:pt x="336" y="419"/>
                    <a:pt x="361" y="395"/>
                  </a:cubicBezTo>
                  <a:cubicBezTo>
                    <a:pt x="386" y="370"/>
                    <a:pt x="400" y="349"/>
                    <a:pt x="403" y="331"/>
                  </a:cubicBezTo>
                  <a:cubicBezTo>
                    <a:pt x="407" y="313"/>
                    <a:pt x="401" y="296"/>
                    <a:pt x="384" y="280"/>
                  </a:cubicBezTo>
                  <a:cubicBezTo>
                    <a:pt x="368" y="263"/>
                    <a:pt x="353" y="256"/>
                    <a:pt x="340" y="259"/>
                  </a:cubicBezTo>
                  <a:cubicBezTo>
                    <a:pt x="328" y="262"/>
                    <a:pt x="310" y="275"/>
                    <a:pt x="289" y="296"/>
                  </a:cubicBezTo>
                  <a:lnTo>
                    <a:pt x="238" y="343"/>
                  </a:lnTo>
                  <a:cubicBezTo>
                    <a:pt x="235" y="362"/>
                    <a:pt x="234" y="375"/>
                    <a:pt x="236" y="385"/>
                  </a:cubicBezTo>
                  <a:cubicBezTo>
                    <a:pt x="238" y="394"/>
                    <a:pt x="244" y="403"/>
                    <a:pt x="252" y="412"/>
                  </a:cubicBezTo>
                  <a:close/>
                  <a:moveTo>
                    <a:pt x="75" y="228"/>
                  </a:moveTo>
                  <a:cubicBezTo>
                    <a:pt x="93" y="247"/>
                    <a:pt x="110" y="256"/>
                    <a:pt x="126" y="255"/>
                  </a:cubicBezTo>
                  <a:cubicBezTo>
                    <a:pt x="142" y="255"/>
                    <a:pt x="159" y="245"/>
                    <a:pt x="178" y="226"/>
                  </a:cubicBezTo>
                  <a:cubicBezTo>
                    <a:pt x="197" y="207"/>
                    <a:pt x="207" y="190"/>
                    <a:pt x="208" y="174"/>
                  </a:cubicBezTo>
                  <a:cubicBezTo>
                    <a:pt x="208" y="159"/>
                    <a:pt x="199" y="141"/>
                    <a:pt x="180" y="123"/>
                  </a:cubicBezTo>
                  <a:cubicBezTo>
                    <a:pt x="161" y="104"/>
                    <a:pt x="144" y="94"/>
                    <a:pt x="128" y="95"/>
                  </a:cubicBezTo>
                  <a:cubicBezTo>
                    <a:pt x="113" y="95"/>
                    <a:pt x="95" y="105"/>
                    <a:pt x="76" y="124"/>
                  </a:cubicBezTo>
                  <a:cubicBezTo>
                    <a:pt x="57" y="143"/>
                    <a:pt x="47" y="160"/>
                    <a:pt x="47" y="176"/>
                  </a:cubicBezTo>
                  <a:cubicBezTo>
                    <a:pt x="47" y="192"/>
                    <a:pt x="56" y="210"/>
                    <a:pt x="75" y="228"/>
                  </a:cubicBezTo>
                  <a:close/>
                  <a:moveTo>
                    <a:pt x="409" y="252"/>
                  </a:moveTo>
                  <a:cubicBezTo>
                    <a:pt x="434" y="277"/>
                    <a:pt x="444" y="302"/>
                    <a:pt x="439" y="329"/>
                  </a:cubicBezTo>
                  <a:cubicBezTo>
                    <a:pt x="434" y="356"/>
                    <a:pt x="415" y="385"/>
                    <a:pt x="382" y="418"/>
                  </a:cubicBezTo>
                  <a:cubicBezTo>
                    <a:pt x="349" y="451"/>
                    <a:pt x="322" y="470"/>
                    <a:pt x="299" y="473"/>
                  </a:cubicBezTo>
                  <a:cubicBezTo>
                    <a:pt x="277" y="476"/>
                    <a:pt x="254" y="465"/>
                    <a:pt x="228" y="440"/>
                  </a:cubicBezTo>
                  <a:cubicBezTo>
                    <a:pt x="216" y="427"/>
                    <a:pt x="209" y="415"/>
                    <a:pt x="207" y="403"/>
                  </a:cubicBezTo>
                  <a:cubicBezTo>
                    <a:pt x="205" y="390"/>
                    <a:pt x="205" y="373"/>
                    <a:pt x="209" y="350"/>
                  </a:cubicBezTo>
                  <a:cubicBezTo>
                    <a:pt x="197" y="353"/>
                    <a:pt x="184" y="347"/>
                    <a:pt x="169" y="332"/>
                  </a:cubicBezTo>
                  <a:cubicBezTo>
                    <a:pt x="164" y="327"/>
                    <a:pt x="159" y="315"/>
                    <a:pt x="152" y="294"/>
                  </a:cubicBezTo>
                  <a:lnTo>
                    <a:pt x="149" y="284"/>
                  </a:lnTo>
                  <a:cubicBezTo>
                    <a:pt x="116" y="298"/>
                    <a:pt x="82" y="288"/>
                    <a:pt x="49" y="255"/>
                  </a:cubicBezTo>
                  <a:cubicBezTo>
                    <a:pt x="0" y="206"/>
                    <a:pt x="1" y="155"/>
                    <a:pt x="53" y="103"/>
                  </a:cubicBezTo>
                  <a:cubicBezTo>
                    <a:pt x="68" y="89"/>
                    <a:pt x="82" y="77"/>
                    <a:pt x="96" y="69"/>
                  </a:cubicBezTo>
                  <a:lnTo>
                    <a:pt x="104" y="64"/>
                  </a:lnTo>
                  <a:lnTo>
                    <a:pt x="165" y="0"/>
                  </a:lnTo>
                  <a:lnTo>
                    <a:pt x="188" y="23"/>
                  </a:lnTo>
                  <a:lnTo>
                    <a:pt x="144" y="65"/>
                  </a:lnTo>
                  <a:cubicBezTo>
                    <a:pt x="165" y="65"/>
                    <a:pt x="187" y="77"/>
                    <a:pt x="211" y="101"/>
                  </a:cubicBezTo>
                  <a:cubicBezTo>
                    <a:pt x="235" y="124"/>
                    <a:pt x="245" y="148"/>
                    <a:pt x="243" y="172"/>
                  </a:cubicBezTo>
                  <a:cubicBezTo>
                    <a:pt x="241" y="196"/>
                    <a:pt x="225" y="222"/>
                    <a:pt x="197" y="250"/>
                  </a:cubicBezTo>
                  <a:cubicBezTo>
                    <a:pt x="189" y="258"/>
                    <a:pt x="181" y="265"/>
                    <a:pt x="174" y="270"/>
                  </a:cubicBezTo>
                  <a:cubicBezTo>
                    <a:pt x="182" y="290"/>
                    <a:pt x="188" y="302"/>
                    <a:pt x="192" y="305"/>
                  </a:cubicBezTo>
                  <a:cubicBezTo>
                    <a:pt x="201" y="315"/>
                    <a:pt x="210" y="318"/>
                    <a:pt x="218" y="315"/>
                  </a:cubicBezTo>
                  <a:cubicBezTo>
                    <a:pt x="225" y="311"/>
                    <a:pt x="243" y="295"/>
                    <a:pt x="271" y="268"/>
                  </a:cubicBezTo>
                  <a:cubicBezTo>
                    <a:pt x="299" y="240"/>
                    <a:pt x="323" y="224"/>
                    <a:pt x="343" y="221"/>
                  </a:cubicBezTo>
                  <a:cubicBezTo>
                    <a:pt x="363" y="218"/>
                    <a:pt x="385" y="228"/>
                    <a:pt x="409" y="252"/>
                  </a:cubicBezTo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8ED25FA9-2878-453E-BF8B-14A456C1D51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171134" y="2330451"/>
              <a:ext cx="296863" cy="261938"/>
            </a:xfrm>
            <a:custGeom>
              <a:avLst/>
              <a:gdLst>
                <a:gd name="T0" fmla="*/ 98 w 354"/>
                <a:gd name="T1" fmla="*/ 205 h 314"/>
                <a:gd name="T2" fmla="*/ 220 w 354"/>
                <a:gd name="T3" fmla="*/ 84 h 314"/>
                <a:gd name="T4" fmla="*/ 145 w 354"/>
                <a:gd name="T5" fmla="*/ 37 h 314"/>
                <a:gd name="T6" fmla="*/ 82 w 354"/>
                <a:gd name="T7" fmla="*/ 64 h 314"/>
                <a:gd name="T8" fmla="*/ 54 w 354"/>
                <a:gd name="T9" fmla="*/ 129 h 314"/>
                <a:gd name="T10" fmla="*/ 98 w 354"/>
                <a:gd name="T11" fmla="*/ 205 h 314"/>
                <a:gd name="T12" fmla="*/ 321 w 354"/>
                <a:gd name="T13" fmla="*/ 176 h 314"/>
                <a:gd name="T14" fmla="*/ 332 w 354"/>
                <a:gd name="T15" fmla="*/ 162 h 314"/>
                <a:gd name="T16" fmla="*/ 354 w 354"/>
                <a:gd name="T17" fmla="*/ 182 h 314"/>
                <a:gd name="T18" fmla="*/ 278 w 354"/>
                <a:gd name="T19" fmla="*/ 271 h 314"/>
                <a:gd name="T20" fmla="*/ 185 w 354"/>
                <a:gd name="T21" fmla="*/ 308 h 314"/>
                <a:gd name="T22" fmla="*/ 83 w 354"/>
                <a:gd name="T23" fmla="*/ 243 h 314"/>
                <a:gd name="T24" fmla="*/ 59 w 354"/>
                <a:gd name="T25" fmla="*/ 41 h 314"/>
                <a:gd name="T26" fmla="*/ 147 w 354"/>
                <a:gd name="T27" fmla="*/ 2 h 314"/>
                <a:gd name="T28" fmla="*/ 246 w 354"/>
                <a:gd name="T29" fmla="*/ 59 h 314"/>
                <a:gd name="T30" fmla="*/ 266 w 354"/>
                <a:gd name="T31" fmla="*/ 80 h 314"/>
                <a:gd name="T32" fmla="*/ 120 w 354"/>
                <a:gd name="T33" fmla="*/ 227 h 314"/>
                <a:gd name="T34" fmla="*/ 192 w 354"/>
                <a:gd name="T35" fmla="*/ 272 h 314"/>
                <a:gd name="T36" fmla="*/ 258 w 354"/>
                <a:gd name="T37" fmla="*/ 245 h 314"/>
                <a:gd name="T38" fmla="*/ 321 w 354"/>
                <a:gd name="T39" fmla="*/ 176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4" h="314">
                  <a:moveTo>
                    <a:pt x="98" y="205"/>
                  </a:moveTo>
                  <a:lnTo>
                    <a:pt x="220" y="84"/>
                  </a:lnTo>
                  <a:cubicBezTo>
                    <a:pt x="191" y="55"/>
                    <a:pt x="166" y="40"/>
                    <a:pt x="145" y="37"/>
                  </a:cubicBezTo>
                  <a:cubicBezTo>
                    <a:pt x="123" y="34"/>
                    <a:pt x="102" y="43"/>
                    <a:pt x="82" y="64"/>
                  </a:cubicBezTo>
                  <a:cubicBezTo>
                    <a:pt x="61" y="84"/>
                    <a:pt x="52" y="106"/>
                    <a:pt x="54" y="129"/>
                  </a:cubicBezTo>
                  <a:cubicBezTo>
                    <a:pt x="56" y="152"/>
                    <a:pt x="70" y="178"/>
                    <a:pt x="98" y="205"/>
                  </a:cubicBezTo>
                  <a:close/>
                  <a:moveTo>
                    <a:pt x="321" y="176"/>
                  </a:moveTo>
                  <a:lnTo>
                    <a:pt x="332" y="162"/>
                  </a:lnTo>
                  <a:lnTo>
                    <a:pt x="354" y="182"/>
                  </a:lnTo>
                  <a:cubicBezTo>
                    <a:pt x="326" y="219"/>
                    <a:pt x="301" y="248"/>
                    <a:pt x="278" y="271"/>
                  </a:cubicBezTo>
                  <a:cubicBezTo>
                    <a:pt x="247" y="301"/>
                    <a:pt x="216" y="314"/>
                    <a:pt x="185" y="308"/>
                  </a:cubicBezTo>
                  <a:cubicBezTo>
                    <a:pt x="155" y="303"/>
                    <a:pt x="121" y="281"/>
                    <a:pt x="83" y="243"/>
                  </a:cubicBezTo>
                  <a:cubicBezTo>
                    <a:pt x="8" y="168"/>
                    <a:pt x="0" y="101"/>
                    <a:pt x="59" y="41"/>
                  </a:cubicBezTo>
                  <a:cubicBezTo>
                    <a:pt x="88" y="13"/>
                    <a:pt x="117" y="0"/>
                    <a:pt x="147" y="2"/>
                  </a:cubicBezTo>
                  <a:cubicBezTo>
                    <a:pt x="178" y="4"/>
                    <a:pt x="211" y="23"/>
                    <a:pt x="246" y="59"/>
                  </a:cubicBezTo>
                  <a:lnTo>
                    <a:pt x="266" y="80"/>
                  </a:lnTo>
                  <a:lnTo>
                    <a:pt x="120" y="227"/>
                  </a:lnTo>
                  <a:cubicBezTo>
                    <a:pt x="146" y="253"/>
                    <a:pt x="170" y="268"/>
                    <a:pt x="192" y="272"/>
                  </a:cubicBezTo>
                  <a:cubicBezTo>
                    <a:pt x="214" y="276"/>
                    <a:pt x="236" y="267"/>
                    <a:pt x="258" y="245"/>
                  </a:cubicBezTo>
                  <a:cubicBezTo>
                    <a:pt x="280" y="223"/>
                    <a:pt x="301" y="200"/>
                    <a:pt x="321" y="176"/>
                  </a:cubicBez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D23F2A68-F963-4B04-801F-6D6C4E14E9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345759" y="2154239"/>
              <a:ext cx="201613" cy="273050"/>
            </a:xfrm>
            <a:custGeom>
              <a:avLst/>
              <a:gdLst>
                <a:gd name="T0" fmla="*/ 215 w 241"/>
                <a:gd name="T1" fmla="*/ 327 h 327"/>
                <a:gd name="T2" fmla="*/ 0 w 241"/>
                <a:gd name="T3" fmla="*/ 112 h 327"/>
                <a:gd name="T4" fmla="*/ 25 w 241"/>
                <a:gd name="T5" fmla="*/ 86 h 327"/>
                <a:gd name="T6" fmla="*/ 56 w 241"/>
                <a:gd name="T7" fmla="*/ 117 h 327"/>
                <a:gd name="T8" fmla="*/ 74 w 241"/>
                <a:gd name="T9" fmla="*/ 57 h 327"/>
                <a:gd name="T10" fmla="*/ 102 w 241"/>
                <a:gd name="T11" fmla="*/ 0 h 327"/>
                <a:gd name="T12" fmla="*/ 128 w 241"/>
                <a:gd name="T13" fmla="*/ 26 h 327"/>
                <a:gd name="T14" fmla="*/ 101 w 241"/>
                <a:gd name="T15" fmla="*/ 77 h 327"/>
                <a:gd name="T16" fmla="*/ 84 w 241"/>
                <a:gd name="T17" fmla="*/ 122 h 327"/>
                <a:gd name="T18" fmla="*/ 79 w 241"/>
                <a:gd name="T19" fmla="*/ 140 h 327"/>
                <a:gd name="T20" fmla="*/ 241 w 241"/>
                <a:gd name="T21" fmla="*/ 302 h 327"/>
                <a:gd name="T22" fmla="*/ 215 w 241"/>
                <a:gd name="T23" fmla="*/ 327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1" h="327">
                  <a:moveTo>
                    <a:pt x="215" y="327"/>
                  </a:moveTo>
                  <a:lnTo>
                    <a:pt x="0" y="112"/>
                  </a:lnTo>
                  <a:lnTo>
                    <a:pt x="25" y="86"/>
                  </a:lnTo>
                  <a:lnTo>
                    <a:pt x="56" y="117"/>
                  </a:lnTo>
                  <a:cubicBezTo>
                    <a:pt x="59" y="99"/>
                    <a:pt x="65" y="79"/>
                    <a:pt x="74" y="57"/>
                  </a:cubicBezTo>
                  <a:cubicBezTo>
                    <a:pt x="82" y="34"/>
                    <a:pt x="92" y="16"/>
                    <a:pt x="102" y="0"/>
                  </a:cubicBezTo>
                  <a:lnTo>
                    <a:pt x="128" y="26"/>
                  </a:lnTo>
                  <a:cubicBezTo>
                    <a:pt x="118" y="41"/>
                    <a:pt x="109" y="58"/>
                    <a:pt x="101" y="77"/>
                  </a:cubicBezTo>
                  <a:cubicBezTo>
                    <a:pt x="93" y="96"/>
                    <a:pt x="87" y="111"/>
                    <a:pt x="84" y="122"/>
                  </a:cubicBezTo>
                  <a:lnTo>
                    <a:pt x="79" y="140"/>
                  </a:lnTo>
                  <a:lnTo>
                    <a:pt x="241" y="302"/>
                  </a:lnTo>
                  <a:lnTo>
                    <a:pt x="215" y="327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id="{740707C4-B865-4DAD-A704-F98C460E07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716859" y="4857751"/>
              <a:ext cx="201613" cy="201613"/>
            </a:xfrm>
            <a:custGeom>
              <a:avLst/>
              <a:gdLst>
                <a:gd name="T0" fmla="*/ 215 w 241"/>
                <a:gd name="T1" fmla="*/ 241 h 241"/>
                <a:gd name="T2" fmla="*/ 0 w 241"/>
                <a:gd name="T3" fmla="*/ 26 h 241"/>
                <a:gd name="T4" fmla="*/ 25 w 241"/>
                <a:gd name="T5" fmla="*/ 0 h 241"/>
                <a:gd name="T6" fmla="*/ 241 w 241"/>
                <a:gd name="T7" fmla="*/ 216 h 241"/>
                <a:gd name="T8" fmla="*/ 215 w 241"/>
                <a:gd name="T9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" h="241">
                  <a:moveTo>
                    <a:pt x="215" y="241"/>
                  </a:moveTo>
                  <a:lnTo>
                    <a:pt x="0" y="26"/>
                  </a:lnTo>
                  <a:lnTo>
                    <a:pt x="25" y="0"/>
                  </a:lnTo>
                  <a:lnTo>
                    <a:pt x="241" y="216"/>
                  </a:lnTo>
                  <a:lnTo>
                    <a:pt x="215" y="241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7AD6D0A5-B9C4-412D-B1BF-0099471C6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47009" y="4787901"/>
              <a:ext cx="47625" cy="47625"/>
            </a:xfrm>
            <a:custGeom>
              <a:avLst/>
              <a:gdLst>
                <a:gd name="T0" fmla="*/ 32 w 58"/>
                <a:gd name="T1" fmla="*/ 58 h 58"/>
                <a:gd name="T2" fmla="*/ 0 w 58"/>
                <a:gd name="T3" fmla="*/ 26 h 58"/>
                <a:gd name="T4" fmla="*/ 25 w 58"/>
                <a:gd name="T5" fmla="*/ 0 h 58"/>
                <a:gd name="T6" fmla="*/ 58 w 58"/>
                <a:gd name="T7" fmla="*/ 33 h 58"/>
                <a:gd name="T8" fmla="*/ 32 w 58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8">
                  <a:moveTo>
                    <a:pt x="32" y="58"/>
                  </a:moveTo>
                  <a:lnTo>
                    <a:pt x="0" y="26"/>
                  </a:lnTo>
                  <a:lnTo>
                    <a:pt x="25" y="0"/>
                  </a:lnTo>
                  <a:lnTo>
                    <a:pt x="58" y="33"/>
                  </a:lnTo>
                  <a:lnTo>
                    <a:pt x="32" y="58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id="{D8E6A213-0BD6-4C1E-B718-7A4C9CDFB6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331222" y="4241801"/>
              <a:ext cx="238125" cy="320675"/>
            </a:xfrm>
            <a:custGeom>
              <a:avLst/>
              <a:gdLst>
                <a:gd name="T0" fmla="*/ 211 w 285"/>
                <a:gd name="T1" fmla="*/ 237 h 382"/>
                <a:gd name="T2" fmla="*/ 0 w 285"/>
                <a:gd name="T3" fmla="*/ 26 h 382"/>
                <a:gd name="T4" fmla="*/ 26 w 285"/>
                <a:gd name="T5" fmla="*/ 0 h 382"/>
                <a:gd name="T6" fmla="*/ 238 w 285"/>
                <a:gd name="T7" fmla="*/ 212 h 382"/>
                <a:gd name="T8" fmla="*/ 281 w 285"/>
                <a:gd name="T9" fmla="*/ 284 h 382"/>
                <a:gd name="T10" fmla="*/ 266 w 285"/>
                <a:gd name="T11" fmla="*/ 382 h 382"/>
                <a:gd name="T12" fmla="*/ 235 w 285"/>
                <a:gd name="T13" fmla="*/ 371 h 382"/>
                <a:gd name="T14" fmla="*/ 246 w 285"/>
                <a:gd name="T15" fmla="*/ 293 h 382"/>
                <a:gd name="T16" fmla="*/ 211 w 285"/>
                <a:gd name="T17" fmla="*/ 237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382">
                  <a:moveTo>
                    <a:pt x="211" y="237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238" y="212"/>
                  </a:lnTo>
                  <a:cubicBezTo>
                    <a:pt x="263" y="237"/>
                    <a:pt x="277" y="261"/>
                    <a:pt x="281" y="284"/>
                  </a:cubicBezTo>
                  <a:cubicBezTo>
                    <a:pt x="285" y="306"/>
                    <a:pt x="280" y="339"/>
                    <a:pt x="266" y="382"/>
                  </a:cubicBezTo>
                  <a:lnTo>
                    <a:pt x="235" y="371"/>
                  </a:lnTo>
                  <a:cubicBezTo>
                    <a:pt x="245" y="335"/>
                    <a:pt x="249" y="309"/>
                    <a:pt x="246" y="293"/>
                  </a:cubicBezTo>
                  <a:cubicBezTo>
                    <a:pt x="244" y="277"/>
                    <a:pt x="232" y="258"/>
                    <a:pt x="211" y="237"/>
                  </a:cubicBez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C2A183EF-20D5-4424-8D6E-0843EDCF90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259784" y="4173539"/>
              <a:ext cx="49213" cy="47625"/>
            </a:xfrm>
            <a:custGeom>
              <a:avLst/>
              <a:gdLst>
                <a:gd name="T0" fmla="*/ 33 w 58"/>
                <a:gd name="T1" fmla="*/ 58 h 58"/>
                <a:gd name="T2" fmla="*/ 0 w 58"/>
                <a:gd name="T3" fmla="*/ 25 h 58"/>
                <a:gd name="T4" fmla="*/ 26 w 58"/>
                <a:gd name="T5" fmla="*/ 0 h 58"/>
                <a:gd name="T6" fmla="*/ 58 w 58"/>
                <a:gd name="T7" fmla="*/ 32 h 58"/>
                <a:gd name="T8" fmla="*/ 33 w 58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8">
                  <a:moveTo>
                    <a:pt x="33" y="58"/>
                  </a:moveTo>
                  <a:lnTo>
                    <a:pt x="0" y="25"/>
                  </a:lnTo>
                  <a:lnTo>
                    <a:pt x="26" y="0"/>
                  </a:lnTo>
                  <a:lnTo>
                    <a:pt x="58" y="32"/>
                  </a:lnTo>
                  <a:lnTo>
                    <a:pt x="33" y="58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51CEC094-F2F9-49FB-999A-4BDA75E0F6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688534" y="2882901"/>
              <a:ext cx="201613" cy="203200"/>
            </a:xfrm>
            <a:custGeom>
              <a:avLst/>
              <a:gdLst>
                <a:gd name="T0" fmla="*/ 216 w 241"/>
                <a:gd name="T1" fmla="*/ 241 h 241"/>
                <a:gd name="T2" fmla="*/ 0 w 241"/>
                <a:gd name="T3" fmla="*/ 25 h 241"/>
                <a:gd name="T4" fmla="*/ 26 w 241"/>
                <a:gd name="T5" fmla="*/ 0 h 241"/>
                <a:gd name="T6" fmla="*/ 241 w 241"/>
                <a:gd name="T7" fmla="*/ 215 h 241"/>
                <a:gd name="T8" fmla="*/ 216 w 241"/>
                <a:gd name="T9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" h="241">
                  <a:moveTo>
                    <a:pt x="216" y="241"/>
                  </a:moveTo>
                  <a:lnTo>
                    <a:pt x="0" y="25"/>
                  </a:lnTo>
                  <a:lnTo>
                    <a:pt x="26" y="0"/>
                  </a:lnTo>
                  <a:lnTo>
                    <a:pt x="241" y="215"/>
                  </a:lnTo>
                  <a:lnTo>
                    <a:pt x="216" y="241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4D91E22D-C1E8-4A34-8417-FA70495114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618684" y="2813051"/>
              <a:ext cx="49213" cy="49213"/>
            </a:xfrm>
            <a:custGeom>
              <a:avLst/>
              <a:gdLst>
                <a:gd name="T0" fmla="*/ 33 w 58"/>
                <a:gd name="T1" fmla="*/ 58 h 58"/>
                <a:gd name="T2" fmla="*/ 0 w 58"/>
                <a:gd name="T3" fmla="*/ 25 h 58"/>
                <a:gd name="T4" fmla="*/ 26 w 58"/>
                <a:gd name="T5" fmla="*/ 0 h 58"/>
                <a:gd name="T6" fmla="*/ 58 w 58"/>
                <a:gd name="T7" fmla="*/ 32 h 58"/>
                <a:gd name="T8" fmla="*/ 33 w 58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8">
                  <a:moveTo>
                    <a:pt x="33" y="58"/>
                  </a:moveTo>
                  <a:lnTo>
                    <a:pt x="0" y="25"/>
                  </a:lnTo>
                  <a:lnTo>
                    <a:pt x="26" y="0"/>
                  </a:lnTo>
                  <a:lnTo>
                    <a:pt x="58" y="32"/>
                  </a:lnTo>
                  <a:lnTo>
                    <a:pt x="33" y="58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81CFFD83-471F-4251-BA62-66B12F1DB6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199334" y="5233989"/>
              <a:ext cx="338138" cy="263525"/>
            </a:xfrm>
            <a:custGeom>
              <a:avLst/>
              <a:gdLst>
                <a:gd name="T0" fmla="*/ 207 w 403"/>
                <a:gd name="T1" fmla="*/ 33 h 315"/>
                <a:gd name="T2" fmla="*/ 184 w 403"/>
                <a:gd name="T3" fmla="*/ 11 h 315"/>
                <a:gd name="T4" fmla="*/ 110 w 403"/>
                <a:gd name="T5" fmla="*/ 84 h 315"/>
                <a:gd name="T6" fmla="*/ 26 w 403"/>
                <a:gd name="T7" fmla="*/ 0 h 315"/>
                <a:gd name="T8" fmla="*/ 0 w 403"/>
                <a:gd name="T9" fmla="*/ 26 h 315"/>
                <a:gd name="T10" fmla="*/ 84 w 403"/>
                <a:gd name="T11" fmla="*/ 110 h 315"/>
                <a:gd name="T12" fmla="*/ 52 w 403"/>
                <a:gd name="T13" fmla="*/ 142 h 315"/>
                <a:gd name="T14" fmla="*/ 75 w 403"/>
                <a:gd name="T15" fmla="*/ 165 h 315"/>
                <a:gd name="T16" fmla="*/ 107 w 403"/>
                <a:gd name="T17" fmla="*/ 133 h 315"/>
                <a:gd name="T18" fmla="*/ 198 w 403"/>
                <a:gd name="T19" fmla="*/ 223 h 315"/>
                <a:gd name="T20" fmla="*/ 403 w 403"/>
                <a:gd name="T21" fmla="*/ 230 h 315"/>
                <a:gd name="T22" fmla="*/ 378 w 403"/>
                <a:gd name="T23" fmla="*/ 205 h 315"/>
                <a:gd name="T24" fmla="*/ 222 w 403"/>
                <a:gd name="T25" fmla="*/ 196 h 315"/>
                <a:gd name="T26" fmla="*/ 133 w 403"/>
                <a:gd name="T27" fmla="*/ 107 h 315"/>
                <a:gd name="T28" fmla="*/ 207 w 403"/>
                <a:gd name="T29" fmla="*/ 33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3" h="315">
                  <a:moveTo>
                    <a:pt x="207" y="33"/>
                  </a:moveTo>
                  <a:lnTo>
                    <a:pt x="184" y="11"/>
                  </a:lnTo>
                  <a:lnTo>
                    <a:pt x="110" y="84"/>
                  </a:lnTo>
                  <a:lnTo>
                    <a:pt x="26" y="0"/>
                  </a:lnTo>
                  <a:lnTo>
                    <a:pt x="0" y="26"/>
                  </a:lnTo>
                  <a:lnTo>
                    <a:pt x="84" y="110"/>
                  </a:lnTo>
                  <a:lnTo>
                    <a:pt x="52" y="142"/>
                  </a:lnTo>
                  <a:lnTo>
                    <a:pt x="75" y="165"/>
                  </a:lnTo>
                  <a:lnTo>
                    <a:pt x="107" y="133"/>
                  </a:lnTo>
                  <a:lnTo>
                    <a:pt x="198" y="223"/>
                  </a:lnTo>
                  <a:cubicBezTo>
                    <a:pt x="289" y="315"/>
                    <a:pt x="344" y="291"/>
                    <a:pt x="403" y="230"/>
                  </a:cubicBezTo>
                  <a:lnTo>
                    <a:pt x="378" y="205"/>
                  </a:lnTo>
                  <a:cubicBezTo>
                    <a:pt x="337" y="249"/>
                    <a:pt x="297" y="270"/>
                    <a:pt x="222" y="196"/>
                  </a:cubicBezTo>
                  <a:lnTo>
                    <a:pt x="133" y="107"/>
                  </a:lnTo>
                  <a:lnTo>
                    <a:pt x="207" y="33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D7FAD60B-7F3B-4A3C-8092-9D914BAE2F8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974034" y="4522789"/>
              <a:ext cx="327025" cy="280988"/>
            </a:xfrm>
            <a:custGeom>
              <a:avLst/>
              <a:gdLst>
                <a:gd name="T0" fmla="*/ 153 w 392"/>
                <a:gd name="T1" fmla="*/ 250 h 335"/>
                <a:gd name="T2" fmla="*/ 166 w 392"/>
                <a:gd name="T3" fmla="*/ 188 h 335"/>
                <a:gd name="T4" fmla="*/ 238 w 392"/>
                <a:gd name="T5" fmla="*/ 117 h 335"/>
                <a:gd name="T6" fmla="*/ 302 w 392"/>
                <a:gd name="T7" fmla="*/ 180 h 335"/>
                <a:gd name="T8" fmla="*/ 241 w 392"/>
                <a:gd name="T9" fmla="*/ 271 h 335"/>
                <a:gd name="T10" fmla="*/ 153 w 392"/>
                <a:gd name="T11" fmla="*/ 250 h 335"/>
                <a:gd name="T12" fmla="*/ 373 w 392"/>
                <a:gd name="T13" fmla="*/ 143 h 335"/>
                <a:gd name="T14" fmla="*/ 326 w 392"/>
                <a:gd name="T15" fmla="*/ 152 h 335"/>
                <a:gd name="T16" fmla="*/ 210 w 392"/>
                <a:gd name="T17" fmla="*/ 36 h 335"/>
                <a:gd name="T18" fmla="*/ 142 w 392"/>
                <a:gd name="T19" fmla="*/ 0 h 335"/>
                <a:gd name="T20" fmla="*/ 74 w 392"/>
                <a:gd name="T21" fmla="*/ 35 h 335"/>
                <a:gd name="T22" fmla="*/ 0 w 392"/>
                <a:gd name="T23" fmla="*/ 127 h 335"/>
                <a:gd name="T24" fmla="*/ 22 w 392"/>
                <a:gd name="T25" fmla="*/ 146 h 335"/>
                <a:gd name="T26" fmla="*/ 34 w 392"/>
                <a:gd name="T27" fmla="*/ 132 h 335"/>
                <a:gd name="T28" fmla="*/ 101 w 392"/>
                <a:gd name="T29" fmla="*/ 55 h 335"/>
                <a:gd name="T30" fmla="*/ 139 w 392"/>
                <a:gd name="T31" fmla="*/ 37 h 335"/>
                <a:gd name="T32" fmla="*/ 185 w 392"/>
                <a:gd name="T33" fmla="*/ 62 h 335"/>
                <a:gd name="T34" fmla="*/ 217 w 392"/>
                <a:gd name="T35" fmla="*/ 94 h 335"/>
                <a:gd name="T36" fmla="*/ 217 w 392"/>
                <a:gd name="T37" fmla="*/ 94 h 335"/>
                <a:gd name="T38" fmla="*/ 217 w 392"/>
                <a:gd name="T39" fmla="*/ 94 h 335"/>
                <a:gd name="T40" fmla="*/ 141 w 392"/>
                <a:gd name="T41" fmla="*/ 171 h 335"/>
                <a:gd name="T42" fmla="*/ 139 w 392"/>
                <a:gd name="T43" fmla="*/ 289 h 335"/>
                <a:gd name="T44" fmla="*/ 261 w 392"/>
                <a:gd name="T45" fmla="*/ 296 h 335"/>
                <a:gd name="T46" fmla="*/ 327 w 392"/>
                <a:gd name="T47" fmla="*/ 196 h 335"/>
                <a:gd name="T48" fmla="*/ 392 w 392"/>
                <a:gd name="T49" fmla="*/ 165 h 335"/>
                <a:gd name="T50" fmla="*/ 373 w 392"/>
                <a:gd name="T51" fmla="*/ 143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2" h="335">
                  <a:moveTo>
                    <a:pt x="153" y="250"/>
                  </a:moveTo>
                  <a:cubicBezTo>
                    <a:pt x="143" y="234"/>
                    <a:pt x="143" y="211"/>
                    <a:pt x="166" y="188"/>
                  </a:cubicBezTo>
                  <a:cubicBezTo>
                    <a:pt x="191" y="164"/>
                    <a:pt x="238" y="117"/>
                    <a:pt x="238" y="117"/>
                  </a:cubicBezTo>
                  <a:lnTo>
                    <a:pt x="302" y="180"/>
                  </a:lnTo>
                  <a:cubicBezTo>
                    <a:pt x="284" y="217"/>
                    <a:pt x="264" y="248"/>
                    <a:pt x="241" y="271"/>
                  </a:cubicBezTo>
                  <a:cubicBezTo>
                    <a:pt x="210" y="302"/>
                    <a:pt x="177" y="285"/>
                    <a:pt x="153" y="250"/>
                  </a:cubicBezTo>
                  <a:close/>
                  <a:moveTo>
                    <a:pt x="373" y="143"/>
                  </a:moveTo>
                  <a:cubicBezTo>
                    <a:pt x="353" y="158"/>
                    <a:pt x="337" y="161"/>
                    <a:pt x="326" y="152"/>
                  </a:cubicBezTo>
                  <a:lnTo>
                    <a:pt x="210" y="36"/>
                  </a:lnTo>
                  <a:cubicBezTo>
                    <a:pt x="187" y="13"/>
                    <a:pt x="164" y="1"/>
                    <a:pt x="142" y="0"/>
                  </a:cubicBezTo>
                  <a:cubicBezTo>
                    <a:pt x="121" y="0"/>
                    <a:pt x="98" y="11"/>
                    <a:pt x="74" y="35"/>
                  </a:cubicBezTo>
                  <a:cubicBezTo>
                    <a:pt x="50" y="59"/>
                    <a:pt x="26" y="89"/>
                    <a:pt x="0" y="127"/>
                  </a:cubicBezTo>
                  <a:lnTo>
                    <a:pt x="22" y="146"/>
                  </a:lnTo>
                  <a:lnTo>
                    <a:pt x="34" y="132"/>
                  </a:lnTo>
                  <a:cubicBezTo>
                    <a:pt x="60" y="99"/>
                    <a:pt x="82" y="73"/>
                    <a:pt x="101" y="55"/>
                  </a:cubicBezTo>
                  <a:cubicBezTo>
                    <a:pt x="112" y="43"/>
                    <a:pt x="125" y="37"/>
                    <a:pt x="139" y="37"/>
                  </a:cubicBezTo>
                  <a:cubicBezTo>
                    <a:pt x="153" y="37"/>
                    <a:pt x="169" y="45"/>
                    <a:pt x="185" y="62"/>
                  </a:cubicBezTo>
                  <a:lnTo>
                    <a:pt x="217" y="94"/>
                  </a:lnTo>
                  <a:lnTo>
                    <a:pt x="217" y="94"/>
                  </a:lnTo>
                  <a:lnTo>
                    <a:pt x="217" y="94"/>
                  </a:lnTo>
                  <a:lnTo>
                    <a:pt x="141" y="171"/>
                  </a:lnTo>
                  <a:cubicBezTo>
                    <a:pt x="95" y="217"/>
                    <a:pt x="116" y="266"/>
                    <a:pt x="139" y="289"/>
                  </a:cubicBezTo>
                  <a:cubicBezTo>
                    <a:pt x="182" y="332"/>
                    <a:pt x="223" y="335"/>
                    <a:pt x="261" y="296"/>
                  </a:cubicBezTo>
                  <a:cubicBezTo>
                    <a:pt x="291" y="267"/>
                    <a:pt x="313" y="233"/>
                    <a:pt x="327" y="196"/>
                  </a:cubicBezTo>
                  <a:cubicBezTo>
                    <a:pt x="334" y="194"/>
                    <a:pt x="372" y="185"/>
                    <a:pt x="392" y="165"/>
                  </a:cubicBezTo>
                  <a:lnTo>
                    <a:pt x="373" y="143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7A1521EE-FAE7-4761-B6D9-1A1607B81E2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875484" y="5621339"/>
              <a:ext cx="327025" cy="280988"/>
            </a:xfrm>
            <a:custGeom>
              <a:avLst/>
              <a:gdLst>
                <a:gd name="T0" fmla="*/ 153 w 391"/>
                <a:gd name="T1" fmla="*/ 250 h 335"/>
                <a:gd name="T2" fmla="*/ 166 w 391"/>
                <a:gd name="T3" fmla="*/ 189 h 335"/>
                <a:gd name="T4" fmla="*/ 238 w 391"/>
                <a:gd name="T5" fmla="*/ 117 h 335"/>
                <a:gd name="T6" fmla="*/ 301 w 391"/>
                <a:gd name="T7" fmla="*/ 181 h 335"/>
                <a:gd name="T8" fmla="*/ 241 w 391"/>
                <a:gd name="T9" fmla="*/ 271 h 335"/>
                <a:gd name="T10" fmla="*/ 153 w 391"/>
                <a:gd name="T11" fmla="*/ 250 h 335"/>
                <a:gd name="T12" fmla="*/ 372 w 391"/>
                <a:gd name="T13" fmla="*/ 143 h 335"/>
                <a:gd name="T14" fmla="*/ 325 w 391"/>
                <a:gd name="T15" fmla="*/ 152 h 335"/>
                <a:gd name="T16" fmla="*/ 210 w 391"/>
                <a:gd name="T17" fmla="*/ 37 h 335"/>
                <a:gd name="T18" fmla="*/ 142 w 391"/>
                <a:gd name="T19" fmla="*/ 1 h 335"/>
                <a:gd name="T20" fmla="*/ 74 w 391"/>
                <a:gd name="T21" fmla="*/ 36 h 335"/>
                <a:gd name="T22" fmla="*/ 0 w 391"/>
                <a:gd name="T23" fmla="*/ 128 h 335"/>
                <a:gd name="T24" fmla="*/ 22 w 391"/>
                <a:gd name="T25" fmla="*/ 147 h 335"/>
                <a:gd name="T26" fmla="*/ 34 w 391"/>
                <a:gd name="T27" fmla="*/ 132 h 335"/>
                <a:gd name="T28" fmla="*/ 100 w 391"/>
                <a:gd name="T29" fmla="*/ 56 h 335"/>
                <a:gd name="T30" fmla="*/ 139 w 391"/>
                <a:gd name="T31" fmla="*/ 38 h 335"/>
                <a:gd name="T32" fmla="*/ 184 w 391"/>
                <a:gd name="T33" fmla="*/ 62 h 335"/>
                <a:gd name="T34" fmla="*/ 217 w 391"/>
                <a:gd name="T35" fmla="*/ 95 h 335"/>
                <a:gd name="T36" fmla="*/ 217 w 391"/>
                <a:gd name="T37" fmla="*/ 95 h 335"/>
                <a:gd name="T38" fmla="*/ 217 w 391"/>
                <a:gd name="T39" fmla="*/ 95 h 335"/>
                <a:gd name="T40" fmla="*/ 140 w 391"/>
                <a:gd name="T41" fmla="*/ 171 h 335"/>
                <a:gd name="T42" fmla="*/ 138 w 391"/>
                <a:gd name="T43" fmla="*/ 289 h 335"/>
                <a:gd name="T44" fmla="*/ 260 w 391"/>
                <a:gd name="T45" fmla="*/ 297 h 335"/>
                <a:gd name="T46" fmla="*/ 327 w 391"/>
                <a:gd name="T47" fmla="*/ 196 h 335"/>
                <a:gd name="T48" fmla="*/ 391 w 391"/>
                <a:gd name="T49" fmla="*/ 165 h 335"/>
                <a:gd name="T50" fmla="*/ 372 w 391"/>
                <a:gd name="T51" fmla="*/ 143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1" h="335">
                  <a:moveTo>
                    <a:pt x="153" y="250"/>
                  </a:moveTo>
                  <a:cubicBezTo>
                    <a:pt x="142" y="235"/>
                    <a:pt x="143" y="212"/>
                    <a:pt x="166" y="189"/>
                  </a:cubicBezTo>
                  <a:cubicBezTo>
                    <a:pt x="190" y="165"/>
                    <a:pt x="238" y="117"/>
                    <a:pt x="238" y="117"/>
                  </a:cubicBezTo>
                  <a:lnTo>
                    <a:pt x="301" y="181"/>
                  </a:lnTo>
                  <a:cubicBezTo>
                    <a:pt x="284" y="218"/>
                    <a:pt x="263" y="248"/>
                    <a:pt x="241" y="271"/>
                  </a:cubicBezTo>
                  <a:cubicBezTo>
                    <a:pt x="210" y="302"/>
                    <a:pt x="176" y="285"/>
                    <a:pt x="153" y="250"/>
                  </a:cubicBezTo>
                  <a:close/>
                  <a:moveTo>
                    <a:pt x="372" y="143"/>
                  </a:moveTo>
                  <a:cubicBezTo>
                    <a:pt x="353" y="159"/>
                    <a:pt x="337" y="162"/>
                    <a:pt x="325" y="152"/>
                  </a:cubicBezTo>
                  <a:lnTo>
                    <a:pt x="210" y="37"/>
                  </a:lnTo>
                  <a:cubicBezTo>
                    <a:pt x="186" y="13"/>
                    <a:pt x="164" y="1"/>
                    <a:pt x="142" y="1"/>
                  </a:cubicBezTo>
                  <a:cubicBezTo>
                    <a:pt x="120" y="0"/>
                    <a:pt x="97" y="12"/>
                    <a:pt x="74" y="36"/>
                  </a:cubicBezTo>
                  <a:cubicBezTo>
                    <a:pt x="50" y="59"/>
                    <a:pt x="25" y="90"/>
                    <a:pt x="0" y="128"/>
                  </a:cubicBezTo>
                  <a:lnTo>
                    <a:pt x="22" y="147"/>
                  </a:lnTo>
                  <a:lnTo>
                    <a:pt x="34" y="132"/>
                  </a:lnTo>
                  <a:cubicBezTo>
                    <a:pt x="60" y="100"/>
                    <a:pt x="82" y="74"/>
                    <a:pt x="100" y="56"/>
                  </a:cubicBezTo>
                  <a:cubicBezTo>
                    <a:pt x="112" y="44"/>
                    <a:pt x="125" y="38"/>
                    <a:pt x="139" y="38"/>
                  </a:cubicBezTo>
                  <a:cubicBezTo>
                    <a:pt x="153" y="38"/>
                    <a:pt x="168" y="46"/>
                    <a:pt x="184" y="62"/>
                  </a:cubicBezTo>
                  <a:lnTo>
                    <a:pt x="217" y="95"/>
                  </a:lnTo>
                  <a:lnTo>
                    <a:pt x="217" y="95"/>
                  </a:lnTo>
                  <a:lnTo>
                    <a:pt x="217" y="95"/>
                  </a:lnTo>
                  <a:lnTo>
                    <a:pt x="140" y="171"/>
                  </a:lnTo>
                  <a:cubicBezTo>
                    <a:pt x="94" y="217"/>
                    <a:pt x="115" y="266"/>
                    <a:pt x="138" y="289"/>
                  </a:cubicBezTo>
                  <a:cubicBezTo>
                    <a:pt x="181" y="333"/>
                    <a:pt x="222" y="335"/>
                    <a:pt x="260" y="297"/>
                  </a:cubicBezTo>
                  <a:cubicBezTo>
                    <a:pt x="290" y="267"/>
                    <a:pt x="312" y="234"/>
                    <a:pt x="327" y="196"/>
                  </a:cubicBezTo>
                  <a:cubicBezTo>
                    <a:pt x="333" y="195"/>
                    <a:pt x="371" y="185"/>
                    <a:pt x="391" y="165"/>
                  </a:cubicBezTo>
                  <a:lnTo>
                    <a:pt x="372" y="143"/>
                  </a:lnTo>
                  <a:close/>
                </a:path>
              </a:pathLst>
            </a:custGeom>
            <a:solidFill>
              <a:srgbClr val="241E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 sz="900"/>
            </a:p>
          </p:txBody>
        </p:sp>
      </p:grpSp>
      <p:pic>
        <p:nvPicPr>
          <p:cNvPr id="52" name="Bilde 51">
            <a:extLst>
              <a:ext uri="{FF2B5EF4-FFF2-40B4-BE49-F238E27FC236}">
                <a16:creationId xmlns:a16="http://schemas.microsoft.com/office/drawing/2014/main" id="{95449B16-69EC-44DE-ABF2-3BF3E81FAB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575" y="1078244"/>
            <a:ext cx="2218517" cy="1665064"/>
          </a:xfrm>
          <a:prstGeom prst="rect">
            <a:avLst/>
          </a:prstGeom>
        </p:spPr>
      </p:pic>
      <p:sp>
        <p:nvSpPr>
          <p:cNvPr id="55" name="backgroundFillSecondary" hidden="1">
            <a:extLst>
              <a:ext uri="{FF2B5EF4-FFF2-40B4-BE49-F238E27FC236}">
                <a16:creationId xmlns:a16="http://schemas.microsoft.com/office/drawing/2014/main" id="{A008A0B2-E7FC-490A-B8C4-2F035445B26B}"/>
              </a:ext>
            </a:extLst>
          </p:cNvPr>
          <p:cNvSpPr/>
          <p:nvPr userDrawn="1"/>
        </p:nvSpPr>
        <p:spPr>
          <a:xfrm>
            <a:off x="0" y="-483034"/>
            <a:ext cx="3048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b-NO" dirty="0" err="1"/>
              <a:t>backgroundFillSecondary</a:t>
            </a:r>
            <a:endParaRPr lang="nb-NO" dirty="0"/>
          </a:p>
        </p:txBody>
      </p:sp>
      <p:sp>
        <p:nvSpPr>
          <p:cNvPr id="58" name="Subtitle 2">
            <a:extLst>
              <a:ext uri="{FF2B5EF4-FFF2-40B4-BE49-F238E27FC236}">
                <a16:creationId xmlns:a16="http://schemas.microsoft.com/office/drawing/2014/main" id="{02ED3B2D-7C1E-9941-B4AA-4E29B6F694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8116" y="4584715"/>
            <a:ext cx="7375462" cy="338554"/>
          </a:xfrm>
        </p:spPr>
        <p:txBody>
          <a:bodyPr wrap="square" anchor="ctr" anchorCtr="0">
            <a:spAutoFit/>
          </a:bodyPr>
          <a:lstStyle>
            <a:lvl1pPr marL="0" indent="0" algn="l">
              <a:buNone/>
              <a:defRPr sz="2200" b="0">
                <a:solidFill>
                  <a:schemeClr val="bg1"/>
                </a:solidFill>
                <a:latin typeface="+mn-lt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US" dirty="0" err="1"/>
              <a:t>Klikk for å endre undertittel</a:t>
            </a:r>
            <a:endParaRPr lang="en-US" dirty="0"/>
          </a:p>
        </p:txBody>
      </p:sp>
      <p:sp>
        <p:nvSpPr>
          <p:cNvPr id="59" name="Text Placeholder 68">
            <a:extLst>
              <a:ext uri="{FF2B5EF4-FFF2-40B4-BE49-F238E27FC236}">
                <a16:creationId xmlns:a16="http://schemas.microsoft.com/office/drawing/2014/main" id="{D9F1C998-BDB8-BB46-B72C-7893D49C29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7562" y="3955363"/>
            <a:ext cx="7375462" cy="604838"/>
          </a:xfrm>
        </p:spPr>
        <p:txBody>
          <a:bodyPr anchor="ctr" anchorCtr="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Titillium Web SemiBold" pitchFamily="2" charset="77"/>
              </a:defRPr>
            </a:lvl1pPr>
            <a:lvl2pPr marL="295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2952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531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708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Klikk for å endre tittel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2296881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nhold_Turki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ihåndsform: figur 58">
            <a:extLst>
              <a:ext uri="{FF2B5EF4-FFF2-40B4-BE49-F238E27FC236}">
                <a16:creationId xmlns:a16="http://schemas.microsoft.com/office/drawing/2014/main" id="{32A3FEB7-57DC-419F-8C21-075D47F541E1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511802 w 24382413"/>
              <a:gd name="connsiteY0" fmla="*/ 508254 h 13716000"/>
              <a:gd name="connsiteX1" fmla="*/ 511802 w 24382413"/>
              <a:gd name="connsiteY1" fmla="*/ 12326943 h 13716000"/>
              <a:gd name="connsiteX2" fmla="*/ 8967020 w 24382413"/>
              <a:gd name="connsiteY2" fmla="*/ 12326943 h 13716000"/>
              <a:gd name="connsiteX3" fmla="*/ 22500321 w 24382413"/>
              <a:gd name="connsiteY3" fmla="*/ 12326943 h 13716000"/>
              <a:gd name="connsiteX4" fmla="*/ 22500321 w 24382413"/>
              <a:gd name="connsiteY4" fmla="*/ 12326944 h 13716000"/>
              <a:gd name="connsiteX5" fmla="*/ 22706149 w 24382413"/>
              <a:gd name="connsiteY5" fmla="*/ 12326944 h 13716000"/>
              <a:gd name="connsiteX6" fmla="*/ 22706149 w 24382413"/>
              <a:gd name="connsiteY6" fmla="*/ 12326943 h 13716000"/>
              <a:gd name="connsiteX7" fmla="*/ 23361445 w 24382413"/>
              <a:gd name="connsiteY7" fmla="*/ 12326943 h 13716000"/>
              <a:gd name="connsiteX8" fmla="*/ 23897617 w 24382413"/>
              <a:gd name="connsiteY8" fmla="*/ 12326943 h 13716000"/>
              <a:gd name="connsiteX9" fmla="*/ 23897617 w 24382413"/>
              <a:gd name="connsiteY9" fmla="*/ 508254 h 13716000"/>
              <a:gd name="connsiteX10" fmla="*/ 10387215 w 24382413"/>
              <a:gd name="connsiteY10" fmla="*/ 508254 h 13716000"/>
              <a:gd name="connsiteX11" fmla="*/ 10389343 w 24382413"/>
              <a:gd name="connsiteY11" fmla="*/ 510382 h 13716000"/>
              <a:gd name="connsiteX12" fmla="*/ 10375510 w 24382413"/>
              <a:gd name="connsiteY12" fmla="*/ 510382 h 13716000"/>
              <a:gd name="connsiteX13" fmla="*/ 10373382 w 24382413"/>
              <a:gd name="connsiteY13" fmla="*/ 508254 h 13716000"/>
              <a:gd name="connsiteX14" fmla="*/ 0 w 24382413"/>
              <a:gd name="connsiteY14" fmla="*/ 0 h 13716000"/>
              <a:gd name="connsiteX15" fmla="*/ 24382413 w 24382413"/>
              <a:gd name="connsiteY15" fmla="*/ 0 h 13716000"/>
              <a:gd name="connsiteX16" fmla="*/ 24382413 w 24382413"/>
              <a:gd name="connsiteY16" fmla="*/ 13716000 h 13716000"/>
              <a:gd name="connsiteX17" fmla="*/ 0 w 24382413"/>
              <a:gd name="connsiteY1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2413" h="13716000">
                <a:moveTo>
                  <a:pt x="511802" y="508254"/>
                </a:moveTo>
                <a:lnTo>
                  <a:pt x="511802" y="12326943"/>
                </a:lnTo>
                <a:lnTo>
                  <a:pt x="8967020" y="12326943"/>
                </a:lnTo>
                <a:lnTo>
                  <a:pt x="22500321" y="12326943"/>
                </a:lnTo>
                <a:lnTo>
                  <a:pt x="22500321" y="12326944"/>
                </a:lnTo>
                <a:lnTo>
                  <a:pt x="22706149" y="12326944"/>
                </a:lnTo>
                <a:lnTo>
                  <a:pt x="22706149" y="12326943"/>
                </a:lnTo>
                <a:lnTo>
                  <a:pt x="23361445" y="12326943"/>
                </a:lnTo>
                <a:lnTo>
                  <a:pt x="23897617" y="12326943"/>
                </a:lnTo>
                <a:lnTo>
                  <a:pt x="23897617" y="508254"/>
                </a:lnTo>
                <a:lnTo>
                  <a:pt x="10387215" y="508254"/>
                </a:lnTo>
                <a:lnTo>
                  <a:pt x="10389343" y="510382"/>
                </a:lnTo>
                <a:lnTo>
                  <a:pt x="10375510" y="510382"/>
                </a:lnTo>
                <a:lnTo>
                  <a:pt x="10373382" y="508254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738" y="6390877"/>
            <a:ext cx="2597836" cy="134652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2021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AE68-2C15-43EA-AAC8-8A98AD9E38DC}" type="slidenum">
              <a:rPr lang="nb-NO" smtClean="0"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B902C4C-FA91-402C-90F3-6429F15C26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400" y="6302223"/>
            <a:ext cx="575529" cy="431952"/>
          </a:xfrm>
          <a:prstGeom prst="rect">
            <a:avLst/>
          </a:prstGeom>
        </p:spPr>
      </p:pic>
      <p:sp>
        <p:nvSpPr>
          <p:cNvPr id="11" name="shapeFillSecondary">
            <a:extLst>
              <a:ext uri="{FF2B5EF4-FFF2-40B4-BE49-F238E27FC236}">
                <a16:creationId xmlns:a16="http://schemas.microsoft.com/office/drawing/2014/main" id="{58FA6285-4F0F-4606-8233-F092591FCB4A}"/>
              </a:ext>
            </a:extLst>
          </p:cNvPr>
          <p:cNvSpPr/>
          <p:nvPr userDrawn="1"/>
        </p:nvSpPr>
        <p:spPr>
          <a:xfrm>
            <a:off x="253620" y="255621"/>
            <a:ext cx="3894510" cy="125379"/>
          </a:xfrm>
          <a:custGeom>
            <a:avLst/>
            <a:gdLst>
              <a:gd name="connsiteX0" fmla="*/ 0 w 7788513"/>
              <a:gd name="connsiteY0" fmla="*/ 0 h 250758"/>
              <a:gd name="connsiteX1" fmla="*/ 7788513 w 7788513"/>
              <a:gd name="connsiteY1" fmla="*/ 0 h 250758"/>
              <a:gd name="connsiteX2" fmla="*/ 7535941 w 7788513"/>
              <a:gd name="connsiteY2" fmla="*/ 250758 h 250758"/>
              <a:gd name="connsiteX3" fmla="*/ 0 w 7788513"/>
              <a:gd name="connsiteY3" fmla="*/ 250758 h 250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8513" h="250758">
                <a:moveTo>
                  <a:pt x="0" y="0"/>
                </a:moveTo>
                <a:lnTo>
                  <a:pt x="7788513" y="0"/>
                </a:lnTo>
                <a:lnTo>
                  <a:pt x="7535941" y="250758"/>
                </a:lnTo>
                <a:lnTo>
                  <a:pt x="0" y="250758"/>
                </a:lnTo>
                <a:close/>
              </a:path>
            </a:pathLst>
          </a:custGeom>
          <a:solidFill>
            <a:srgbClr val="86C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12" name="backgroundFillPrimary" hidden="1">
            <a:extLst>
              <a:ext uri="{FF2B5EF4-FFF2-40B4-BE49-F238E27FC236}">
                <a16:creationId xmlns:a16="http://schemas.microsoft.com/office/drawing/2014/main" id="{C4144709-C78E-43F7-ABE1-CE73455CBD87}"/>
              </a:ext>
            </a:extLst>
          </p:cNvPr>
          <p:cNvSpPr/>
          <p:nvPr userDrawn="1"/>
        </p:nvSpPr>
        <p:spPr>
          <a:xfrm>
            <a:off x="0" y="-483034"/>
            <a:ext cx="3048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b-NO" dirty="0" err="1"/>
              <a:t>backgroundFillPrimary</a:t>
            </a:r>
            <a:endParaRPr lang="nb-NO" dirty="0"/>
          </a:p>
        </p:txBody>
      </p:sp>
      <p:sp>
        <p:nvSpPr>
          <p:cNvPr id="13" name="Tittel 1">
            <a:extLst>
              <a:ext uri="{FF2B5EF4-FFF2-40B4-BE49-F238E27FC236}">
                <a16:creationId xmlns:a16="http://schemas.microsoft.com/office/drawing/2014/main" id="{8FA8F898-A958-C341-BB85-F992D53BA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341330"/>
            <a:ext cx="10515600" cy="398571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/>
              <a:t>Innhold</a:t>
            </a:r>
            <a:endParaRPr lang="nb-NO" dirty="0"/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36973FDF-2A85-D747-97CA-46A4957A5FB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8115" y="2099357"/>
            <a:ext cx="10515599" cy="3479251"/>
          </a:xfrm>
        </p:spPr>
        <p:txBody>
          <a:bodyPr/>
          <a:lstStyle>
            <a:lvl1pPr marL="342900" indent="-342900">
              <a:buFont typeface="+mj-lt"/>
              <a:buAutoNum type="arabicPeriod"/>
              <a:defRPr lang="en-GB" b="0" i="0" u="none" strike="noStrike">
                <a:solidFill>
                  <a:schemeClr val="bg1"/>
                </a:solidFill>
                <a:effectLst/>
                <a:latin typeface="Titillium Web Light" pitchFamily="2" charset="77"/>
              </a:defRPr>
            </a:lvl1pPr>
          </a:lstStyle>
          <a:p>
            <a:r>
              <a:rPr lang="en-NO" sz="1800"/>
              <a:t>Klikk for å legge inn en innholdsfortegnelse				Side 4</a:t>
            </a:r>
          </a:p>
        </p:txBody>
      </p:sp>
    </p:spTree>
    <p:extLst>
      <p:ext uri="{BB962C8B-B14F-4D97-AF65-F5344CB8AC3E}">
        <p14:creationId xmlns:p14="http://schemas.microsoft.com/office/powerpoint/2010/main" val="41675660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_Grå_Med_Turkis">
    <p:bg>
      <p:bgPr>
        <a:solidFill>
          <a:srgbClr val="F2F3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ihåndsform: figur 58">
            <a:extLst>
              <a:ext uri="{FF2B5EF4-FFF2-40B4-BE49-F238E27FC236}">
                <a16:creationId xmlns:a16="http://schemas.microsoft.com/office/drawing/2014/main" id="{32A3FEB7-57DC-419F-8C21-075D47F541E1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511802 w 24382413"/>
              <a:gd name="connsiteY0" fmla="*/ 508254 h 13716000"/>
              <a:gd name="connsiteX1" fmla="*/ 511802 w 24382413"/>
              <a:gd name="connsiteY1" fmla="*/ 12326943 h 13716000"/>
              <a:gd name="connsiteX2" fmla="*/ 8967020 w 24382413"/>
              <a:gd name="connsiteY2" fmla="*/ 12326943 h 13716000"/>
              <a:gd name="connsiteX3" fmla="*/ 22500321 w 24382413"/>
              <a:gd name="connsiteY3" fmla="*/ 12326943 h 13716000"/>
              <a:gd name="connsiteX4" fmla="*/ 22500321 w 24382413"/>
              <a:gd name="connsiteY4" fmla="*/ 12326944 h 13716000"/>
              <a:gd name="connsiteX5" fmla="*/ 22706149 w 24382413"/>
              <a:gd name="connsiteY5" fmla="*/ 12326944 h 13716000"/>
              <a:gd name="connsiteX6" fmla="*/ 22706149 w 24382413"/>
              <a:gd name="connsiteY6" fmla="*/ 12326943 h 13716000"/>
              <a:gd name="connsiteX7" fmla="*/ 23361445 w 24382413"/>
              <a:gd name="connsiteY7" fmla="*/ 12326943 h 13716000"/>
              <a:gd name="connsiteX8" fmla="*/ 23897617 w 24382413"/>
              <a:gd name="connsiteY8" fmla="*/ 12326943 h 13716000"/>
              <a:gd name="connsiteX9" fmla="*/ 23897617 w 24382413"/>
              <a:gd name="connsiteY9" fmla="*/ 508254 h 13716000"/>
              <a:gd name="connsiteX10" fmla="*/ 10387215 w 24382413"/>
              <a:gd name="connsiteY10" fmla="*/ 508254 h 13716000"/>
              <a:gd name="connsiteX11" fmla="*/ 10389343 w 24382413"/>
              <a:gd name="connsiteY11" fmla="*/ 510382 h 13716000"/>
              <a:gd name="connsiteX12" fmla="*/ 10375510 w 24382413"/>
              <a:gd name="connsiteY12" fmla="*/ 510382 h 13716000"/>
              <a:gd name="connsiteX13" fmla="*/ 10373382 w 24382413"/>
              <a:gd name="connsiteY13" fmla="*/ 508254 h 13716000"/>
              <a:gd name="connsiteX14" fmla="*/ 0 w 24382413"/>
              <a:gd name="connsiteY14" fmla="*/ 0 h 13716000"/>
              <a:gd name="connsiteX15" fmla="*/ 24382413 w 24382413"/>
              <a:gd name="connsiteY15" fmla="*/ 0 h 13716000"/>
              <a:gd name="connsiteX16" fmla="*/ 24382413 w 24382413"/>
              <a:gd name="connsiteY16" fmla="*/ 13716000 h 13716000"/>
              <a:gd name="connsiteX17" fmla="*/ 0 w 24382413"/>
              <a:gd name="connsiteY1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2413" h="13716000">
                <a:moveTo>
                  <a:pt x="511802" y="508254"/>
                </a:moveTo>
                <a:lnTo>
                  <a:pt x="511802" y="12326943"/>
                </a:lnTo>
                <a:lnTo>
                  <a:pt x="8967020" y="12326943"/>
                </a:lnTo>
                <a:lnTo>
                  <a:pt x="22500321" y="12326943"/>
                </a:lnTo>
                <a:lnTo>
                  <a:pt x="22500321" y="12326944"/>
                </a:lnTo>
                <a:lnTo>
                  <a:pt x="22706149" y="12326944"/>
                </a:lnTo>
                <a:lnTo>
                  <a:pt x="22706149" y="12326943"/>
                </a:lnTo>
                <a:lnTo>
                  <a:pt x="23361445" y="12326943"/>
                </a:lnTo>
                <a:lnTo>
                  <a:pt x="23897617" y="12326943"/>
                </a:lnTo>
                <a:lnTo>
                  <a:pt x="23897617" y="508254"/>
                </a:lnTo>
                <a:lnTo>
                  <a:pt x="10387215" y="508254"/>
                </a:lnTo>
                <a:lnTo>
                  <a:pt x="10389343" y="510382"/>
                </a:lnTo>
                <a:lnTo>
                  <a:pt x="10375510" y="510382"/>
                </a:lnTo>
                <a:lnTo>
                  <a:pt x="10373382" y="508254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738" y="6390877"/>
            <a:ext cx="2597836" cy="134652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2021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AE68-2C15-43EA-AAC8-8A98AD9E38DC}" type="slidenum">
              <a:rPr lang="nb-NO" smtClean="0"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B902C4C-FA91-402C-90F3-6429F15C26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400" y="6302223"/>
            <a:ext cx="575529" cy="431952"/>
          </a:xfrm>
          <a:prstGeom prst="rect">
            <a:avLst/>
          </a:prstGeom>
        </p:spPr>
      </p:pic>
      <p:sp>
        <p:nvSpPr>
          <p:cNvPr id="11" name="shapeFillSecondary">
            <a:extLst>
              <a:ext uri="{FF2B5EF4-FFF2-40B4-BE49-F238E27FC236}">
                <a16:creationId xmlns:a16="http://schemas.microsoft.com/office/drawing/2014/main" id="{58FA6285-4F0F-4606-8233-F092591FCB4A}"/>
              </a:ext>
            </a:extLst>
          </p:cNvPr>
          <p:cNvSpPr/>
          <p:nvPr userDrawn="1"/>
        </p:nvSpPr>
        <p:spPr>
          <a:xfrm>
            <a:off x="253620" y="255621"/>
            <a:ext cx="3894510" cy="125379"/>
          </a:xfrm>
          <a:custGeom>
            <a:avLst/>
            <a:gdLst>
              <a:gd name="connsiteX0" fmla="*/ 0 w 7788513"/>
              <a:gd name="connsiteY0" fmla="*/ 0 h 250758"/>
              <a:gd name="connsiteX1" fmla="*/ 7788513 w 7788513"/>
              <a:gd name="connsiteY1" fmla="*/ 0 h 250758"/>
              <a:gd name="connsiteX2" fmla="*/ 7535941 w 7788513"/>
              <a:gd name="connsiteY2" fmla="*/ 250758 h 250758"/>
              <a:gd name="connsiteX3" fmla="*/ 0 w 7788513"/>
              <a:gd name="connsiteY3" fmla="*/ 250758 h 250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8513" h="250758">
                <a:moveTo>
                  <a:pt x="0" y="0"/>
                </a:moveTo>
                <a:lnTo>
                  <a:pt x="7788513" y="0"/>
                </a:lnTo>
                <a:lnTo>
                  <a:pt x="7535941" y="250758"/>
                </a:lnTo>
                <a:lnTo>
                  <a:pt x="0" y="250758"/>
                </a:lnTo>
                <a:close/>
              </a:path>
            </a:pathLst>
          </a:custGeom>
          <a:solidFill>
            <a:srgbClr val="86C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12" name="backgroundFillPrimary" hidden="1">
            <a:extLst>
              <a:ext uri="{FF2B5EF4-FFF2-40B4-BE49-F238E27FC236}">
                <a16:creationId xmlns:a16="http://schemas.microsoft.com/office/drawing/2014/main" id="{C4144709-C78E-43F7-ABE1-CE73455CBD87}"/>
              </a:ext>
            </a:extLst>
          </p:cNvPr>
          <p:cNvSpPr/>
          <p:nvPr userDrawn="1"/>
        </p:nvSpPr>
        <p:spPr>
          <a:xfrm>
            <a:off x="0" y="-483034"/>
            <a:ext cx="3048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b-NO" dirty="0" err="1"/>
              <a:t>backgroundFillPrimary</a:t>
            </a:r>
            <a:endParaRPr lang="nb-NO" dirty="0"/>
          </a:p>
        </p:txBody>
      </p:sp>
      <p:sp>
        <p:nvSpPr>
          <p:cNvPr id="13" name="Tittel 1">
            <a:extLst>
              <a:ext uri="{FF2B5EF4-FFF2-40B4-BE49-F238E27FC236}">
                <a16:creationId xmlns:a16="http://schemas.microsoft.com/office/drawing/2014/main" id="{8FA8F898-A958-C341-BB85-F992D53BA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341330"/>
            <a:ext cx="10515600" cy="398571"/>
          </a:xfr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nb-NO"/>
              <a:t>Innhold</a:t>
            </a:r>
            <a:endParaRPr lang="nb-NO" dirty="0"/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36973FDF-2A85-D747-97CA-46A4957A5FB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8115" y="2099357"/>
            <a:ext cx="10515599" cy="3479251"/>
          </a:xfrm>
        </p:spPr>
        <p:txBody>
          <a:bodyPr/>
          <a:lstStyle>
            <a:lvl1pPr marL="342900" indent="-342900">
              <a:buFont typeface="+mj-lt"/>
              <a:buAutoNum type="arabicPeriod"/>
              <a:defRPr lang="en-GB" b="0" i="0" u="none" strike="noStrike">
                <a:solidFill>
                  <a:schemeClr val="tx1"/>
                </a:solidFill>
                <a:effectLst/>
                <a:latin typeface="Titillium Web Light" pitchFamily="2" charset="77"/>
              </a:defRPr>
            </a:lvl1pPr>
          </a:lstStyle>
          <a:p>
            <a:r>
              <a:rPr lang="en-NO" sz="1800"/>
              <a:t>Klikk for å legge inn en innholdsfortegnelse				Side 4</a:t>
            </a:r>
          </a:p>
        </p:txBody>
      </p:sp>
    </p:spTree>
    <p:extLst>
      <p:ext uri="{BB962C8B-B14F-4D97-AF65-F5344CB8AC3E}">
        <p14:creationId xmlns:p14="http://schemas.microsoft.com/office/powerpoint/2010/main" val="1232573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ide Grå">
    <p:bg>
      <p:bgPr>
        <a:solidFill>
          <a:srgbClr val="F2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ihåndsform: figur 58">
            <a:extLst>
              <a:ext uri="{FF2B5EF4-FFF2-40B4-BE49-F238E27FC236}">
                <a16:creationId xmlns:a16="http://schemas.microsoft.com/office/drawing/2014/main" id="{32A3FEB7-57DC-419F-8C21-075D47F541E1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511802 w 24382413"/>
              <a:gd name="connsiteY0" fmla="*/ 508254 h 13716000"/>
              <a:gd name="connsiteX1" fmla="*/ 511802 w 24382413"/>
              <a:gd name="connsiteY1" fmla="*/ 12326943 h 13716000"/>
              <a:gd name="connsiteX2" fmla="*/ 8967020 w 24382413"/>
              <a:gd name="connsiteY2" fmla="*/ 12326943 h 13716000"/>
              <a:gd name="connsiteX3" fmla="*/ 22500321 w 24382413"/>
              <a:gd name="connsiteY3" fmla="*/ 12326943 h 13716000"/>
              <a:gd name="connsiteX4" fmla="*/ 22500321 w 24382413"/>
              <a:gd name="connsiteY4" fmla="*/ 12326944 h 13716000"/>
              <a:gd name="connsiteX5" fmla="*/ 22706149 w 24382413"/>
              <a:gd name="connsiteY5" fmla="*/ 12326944 h 13716000"/>
              <a:gd name="connsiteX6" fmla="*/ 22706149 w 24382413"/>
              <a:gd name="connsiteY6" fmla="*/ 12326943 h 13716000"/>
              <a:gd name="connsiteX7" fmla="*/ 23361445 w 24382413"/>
              <a:gd name="connsiteY7" fmla="*/ 12326943 h 13716000"/>
              <a:gd name="connsiteX8" fmla="*/ 23897617 w 24382413"/>
              <a:gd name="connsiteY8" fmla="*/ 12326943 h 13716000"/>
              <a:gd name="connsiteX9" fmla="*/ 23897617 w 24382413"/>
              <a:gd name="connsiteY9" fmla="*/ 508254 h 13716000"/>
              <a:gd name="connsiteX10" fmla="*/ 10387215 w 24382413"/>
              <a:gd name="connsiteY10" fmla="*/ 508254 h 13716000"/>
              <a:gd name="connsiteX11" fmla="*/ 10389343 w 24382413"/>
              <a:gd name="connsiteY11" fmla="*/ 510382 h 13716000"/>
              <a:gd name="connsiteX12" fmla="*/ 10375510 w 24382413"/>
              <a:gd name="connsiteY12" fmla="*/ 510382 h 13716000"/>
              <a:gd name="connsiteX13" fmla="*/ 10373382 w 24382413"/>
              <a:gd name="connsiteY13" fmla="*/ 508254 h 13716000"/>
              <a:gd name="connsiteX14" fmla="*/ 0 w 24382413"/>
              <a:gd name="connsiteY14" fmla="*/ 0 h 13716000"/>
              <a:gd name="connsiteX15" fmla="*/ 24382413 w 24382413"/>
              <a:gd name="connsiteY15" fmla="*/ 0 h 13716000"/>
              <a:gd name="connsiteX16" fmla="*/ 24382413 w 24382413"/>
              <a:gd name="connsiteY16" fmla="*/ 13716000 h 13716000"/>
              <a:gd name="connsiteX17" fmla="*/ 0 w 24382413"/>
              <a:gd name="connsiteY1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2413" h="13716000">
                <a:moveTo>
                  <a:pt x="511802" y="508254"/>
                </a:moveTo>
                <a:lnTo>
                  <a:pt x="511802" y="12326943"/>
                </a:lnTo>
                <a:lnTo>
                  <a:pt x="8967020" y="12326943"/>
                </a:lnTo>
                <a:lnTo>
                  <a:pt x="22500321" y="12326943"/>
                </a:lnTo>
                <a:lnTo>
                  <a:pt x="22500321" y="12326944"/>
                </a:lnTo>
                <a:lnTo>
                  <a:pt x="22706149" y="12326944"/>
                </a:lnTo>
                <a:lnTo>
                  <a:pt x="22706149" y="12326943"/>
                </a:lnTo>
                <a:lnTo>
                  <a:pt x="23361445" y="12326943"/>
                </a:lnTo>
                <a:lnTo>
                  <a:pt x="23897617" y="12326943"/>
                </a:lnTo>
                <a:lnTo>
                  <a:pt x="23897617" y="508254"/>
                </a:lnTo>
                <a:lnTo>
                  <a:pt x="10387215" y="508254"/>
                </a:lnTo>
                <a:lnTo>
                  <a:pt x="10389343" y="510382"/>
                </a:lnTo>
                <a:lnTo>
                  <a:pt x="10375510" y="510382"/>
                </a:lnTo>
                <a:lnTo>
                  <a:pt x="10373382" y="508254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738" y="6390877"/>
            <a:ext cx="2597836" cy="134652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2021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AE68-2C15-43EA-AAC8-8A98AD9E38DC}" type="slidenum">
              <a:rPr lang="nb-NO" smtClean="0"/>
              <a:t>‹#›</a:t>
            </a:fld>
            <a:endParaRPr lang="nb-NO"/>
          </a:p>
        </p:txBody>
      </p:sp>
      <p:sp>
        <p:nvSpPr>
          <p:cNvPr id="122" name="Title 1">
            <a:extLst>
              <a:ext uri="{FF2B5EF4-FFF2-40B4-BE49-F238E27FC236}">
                <a16:creationId xmlns:a16="http://schemas.microsoft.com/office/drawing/2014/main" id="{B936E8EE-D311-4B04-9302-E48A7E393E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8115" y="3973829"/>
            <a:ext cx="10554285" cy="512448"/>
          </a:xfrm>
        </p:spPr>
        <p:txBody>
          <a:bodyPr wrap="square" anchor="b">
            <a:spAutoFit/>
          </a:bodyPr>
          <a:lstStyle>
            <a:lvl1pPr algn="l"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en-US" dirty="0" err="1"/>
              <a:t>Klikk for å endre kapittelnavn</a:t>
            </a:r>
            <a:endParaRPr lang="en-US" dirty="0"/>
          </a:p>
        </p:txBody>
      </p:sp>
      <p:sp>
        <p:nvSpPr>
          <p:cNvPr id="123" name="Subtitle 2">
            <a:extLst>
              <a:ext uri="{FF2B5EF4-FFF2-40B4-BE49-F238E27FC236}">
                <a16:creationId xmlns:a16="http://schemas.microsoft.com/office/drawing/2014/main" id="{01F0A2A1-78DD-4528-B0EC-EDD5A74F06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8116" y="4524059"/>
            <a:ext cx="10554285" cy="338554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 b="0">
                <a:solidFill>
                  <a:schemeClr val="tx1"/>
                </a:solidFill>
                <a:latin typeface="+mn-lt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D02A66EC-8522-4DFF-BA28-B3B97CB76F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400" y="6302223"/>
            <a:ext cx="575529" cy="431952"/>
          </a:xfrm>
          <a:prstGeom prst="rect">
            <a:avLst/>
          </a:prstGeom>
        </p:spPr>
      </p:pic>
      <p:sp>
        <p:nvSpPr>
          <p:cNvPr id="10" name="shapeFillSecondary">
            <a:extLst>
              <a:ext uri="{FF2B5EF4-FFF2-40B4-BE49-F238E27FC236}">
                <a16:creationId xmlns:a16="http://schemas.microsoft.com/office/drawing/2014/main" id="{A3001DC7-EA1E-4A5E-AED5-EAD10406ACF8}"/>
              </a:ext>
            </a:extLst>
          </p:cNvPr>
          <p:cNvSpPr/>
          <p:nvPr userDrawn="1"/>
        </p:nvSpPr>
        <p:spPr>
          <a:xfrm>
            <a:off x="253620" y="255621"/>
            <a:ext cx="3894510" cy="125379"/>
          </a:xfrm>
          <a:custGeom>
            <a:avLst/>
            <a:gdLst>
              <a:gd name="connsiteX0" fmla="*/ 0 w 7788513"/>
              <a:gd name="connsiteY0" fmla="*/ 0 h 250758"/>
              <a:gd name="connsiteX1" fmla="*/ 7788513 w 7788513"/>
              <a:gd name="connsiteY1" fmla="*/ 0 h 250758"/>
              <a:gd name="connsiteX2" fmla="*/ 7535941 w 7788513"/>
              <a:gd name="connsiteY2" fmla="*/ 250758 h 250758"/>
              <a:gd name="connsiteX3" fmla="*/ 0 w 7788513"/>
              <a:gd name="connsiteY3" fmla="*/ 250758 h 250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8513" h="250758">
                <a:moveTo>
                  <a:pt x="0" y="0"/>
                </a:moveTo>
                <a:lnTo>
                  <a:pt x="7788513" y="0"/>
                </a:lnTo>
                <a:lnTo>
                  <a:pt x="7535941" y="250758"/>
                </a:lnTo>
                <a:lnTo>
                  <a:pt x="0" y="250758"/>
                </a:lnTo>
                <a:close/>
              </a:path>
            </a:pathLst>
          </a:custGeom>
          <a:solidFill>
            <a:srgbClr val="86C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11" name="titleTextColor" hidden="1">
            <a:extLst>
              <a:ext uri="{FF2B5EF4-FFF2-40B4-BE49-F238E27FC236}">
                <a16:creationId xmlns:a16="http://schemas.microsoft.com/office/drawing/2014/main" id="{8BD18109-A314-49AB-851F-E8FF855FBD54}"/>
              </a:ext>
            </a:extLst>
          </p:cNvPr>
          <p:cNvSpPr/>
          <p:nvPr userDrawn="1"/>
        </p:nvSpPr>
        <p:spPr>
          <a:xfrm>
            <a:off x="0" y="-483034"/>
            <a:ext cx="3048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b-NO" dirty="0" err="1"/>
              <a:t>titleTextColor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325074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ide Turki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ihåndsform: figur 58">
            <a:extLst>
              <a:ext uri="{FF2B5EF4-FFF2-40B4-BE49-F238E27FC236}">
                <a16:creationId xmlns:a16="http://schemas.microsoft.com/office/drawing/2014/main" id="{32A3FEB7-57DC-419F-8C21-075D47F541E1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511802 w 24382413"/>
              <a:gd name="connsiteY0" fmla="*/ 508254 h 13716000"/>
              <a:gd name="connsiteX1" fmla="*/ 511802 w 24382413"/>
              <a:gd name="connsiteY1" fmla="*/ 12326943 h 13716000"/>
              <a:gd name="connsiteX2" fmla="*/ 8967020 w 24382413"/>
              <a:gd name="connsiteY2" fmla="*/ 12326943 h 13716000"/>
              <a:gd name="connsiteX3" fmla="*/ 22500321 w 24382413"/>
              <a:gd name="connsiteY3" fmla="*/ 12326943 h 13716000"/>
              <a:gd name="connsiteX4" fmla="*/ 22500321 w 24382413"/>
              <a:gd name="connsiteY4" fmla="*/ 12326944 h 13716000"/>
              <a:gd name="connsiteX5" fmla="*/ 22706149 w 24382413"/>
              <a:gd name="connsiteY5" fmla="*/ 12326944 h 13716000"/>
              <a:gd name="connsiteX6" fmla="*/ 22706149 w 24382413"/>
              <a:gd name="connsiteY6" fmla="*/ 12326943 h 13716000"/>
              <a:gd name="connsiteX7" fmla="*/ 23361445 w 24382413"/>
              <a:gd name="connsiteY7" fmla="*/ 12326943 h 13716000"/>
              <a:gd name="connsiteX8" fmla="*/ 23897617 w 24382413"/>
              <a:gd name="connsiteY8" fmla="*/ 12326943 h 13716000"/>
              <a:gd name="connsiteX9" fmla="*/ 23897617 w 24382413"/>
              <a:gd name="connsiteY9" fmla="*/ 508254 h 13716000"/>
              <a:gd name="connsiteX10" fmla="*/ 10387215 w 24382413"/>
              <a:gd name="connsiteY10" fmla="*/ 508254 h 13716000"/>
              <a:gd name="connsiteX11" fmla="*/ 10389343 w 24382413"/>
              <a:gd name="connsiteY11" fmla="*/ 510382 h 13716000"/>
              <a:gd name="connsiteX12" fmla="*/ 10375510 w 24382413"/>
              <a:gd name="connsiteY12" fmla="*/ 510382 h 13716000"/>
              <a:gd name="connsiteX13" fmla="*/ 10373382 w 24382413"/>
              <a:gd name="connsiteY13" fmla="*/ 508254 h 13716000"/>
              <a:gd name="connsiteX14" fmla="*/ 0 w 24382413"/>
              <a:gd name="connsiteY14" fmla="*/ 0 h 13716000"/>
              <a:gd name="connsiteX15" fmla="*/ 24382413 w 24382413"/>
              <a:gd name="connsiteY15" fmla="*/ 0 h 13716000"/>
              <a:gd name="connsiteX16" fmla="*/ 24382413 w 24382413"/>
              <a:gd name="connsiteY16" fmla="*/ 13716000 h 13716000"/>
              <a:gd name="connsiteX17" fmla="*/ 0 w 24382413"/>
              <a:gd name="connsiteY1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2413" h="13716000">
                <a:moveTo>
                  <a:pt x="511802" y="508254"/>
                </a:moveTo>
                <a:lnTo>
                  <a:pt x="511802" y="12326943"/>
                </a:lnTo>
                <a:lnTo>
                  <a:pt x="8967020" y="12326943"/>
                </a:lnTo>
                <a:lnTo>
                  <a:pt x="22500321" y="12326943"/>
                </a:lnTo>
                <a:lnTo>
                  <a:pt x="22500321" y="12326944"/>
                </a:lnTo>
                <a:lnTo>
                  <a:pt x="22706149" y="12326944"/>
                </a:lnTo>
                <a:lnTo>
                  <a:pt x="22706149" y="12326943"/>
                </a:lnTo>
                <a:lnTo>
                  <a:pt x="23361445" y="12326943"/>
                </a:lnTo>
                <a:lnTo>
                  <a:pt x="23897617" y="12326943"/>
                </a:lnTo>
                <a:lnTo>
                  <a:pt x="23897617" y="508254"/>
                </a:lnTo>
                <a:lnTo>
                  <a:pt x="10387215" y="508254"/>
                </a:lnTo>
                <a:lnTo>
                  <a:pt x="10389343" y="510382"/>
                </a:lnTo>
                <a:lnTo>
                  <a:pt x="10375510" y="510382"/>
                </a:lnTo>
                <a:lnTo>
                  <a:pt x="10373382" y="508254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738" y="6390877"/>
            <a:ext cx="2597836" cy="134652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2021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AE68-2C15-43EA-AAC8-8A98AD9E38DC}" type="slidenum">
              <a:rPr lang="nb-NO" smtClean="0"/>
              <a:t>‹#›</a:t>
            </a:fld>
            <a:endParaRPr lang="nb-NO"/>
          </a:p>
        </p:txBody>
      </p:sp>
      <p:sp>
        <p:nvSpPr>
          <p:cNvPr id="122" name="Title 1">
            <a:extLst>
              <a:ext uri="{FF2B5EF4-FFF2-40B4-BE49-F238E27FC236}">
                <a16:creationId xmlns:a16="http://schemas.microsoft.com/office/drawing/2014/main" id="{B936E8EE-D311-4B04-9302-E48A7E393E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8115" y="3973829"/>
            <a:ext cx="10554285" cy="512448"/>
          </a:xfrm>
        </p:spPr>
        <p:txBody>
          <a:bodyPr wrap="square" anchor="b">
            <a:spAutoFit/>
          </a:bodyPr>
          <a:lstStyle>
            <a:lvl1pPr algn="l">
              <a:defRPr sz="3600">
                <a:solidFill>
                  <a:schemeClr val="lt1"/>
                </a:solidFill>
              </a:defRPr>
            </a:lvl1pPr>
          </a:lstStyle>
          <a:p>
            <a:r>
              <a:rPr lang="en-US" dirty="0" err="1"/>
              <a:t>Klikk for å endre kapittelnavn</a:t>
            </a:r>
            <a:endParaRPr lang="en-US" dirty="0"/>
          </a:p>
        </p:txBody>
      </p:sp>
      <p:sp>
        <p:nvSpPr>
          <p:cNvPr id="123" name="Subtitle 2">
            <a:extLst>
              <a:ext uri="{FF2B5EF4-FFF2-40B4-BE49-F238E27FC236}">
                <a16:creationId xmlns:a16="http://schemas.microsoft.com/office/drawing/2014/main" id="{01F0A2A1-78DD-4528-B0EC-EDD5A74F06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8116" y="4524059"/>
            <a:ext cx="10554285" cy="338554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 b="0">
                <a:solidFill>
                  <a:schemeClr val="lt1"/>
                </a:solidFill>
                <a:latin typeface="+mn-lt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B902C4C-FA91-402C-90F3-6429F15C26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400" y="6302223"/>
            <a:ext cx="575529" cy="431952"/>
          </a:xfrm>
          <a:prstGeom prst="rect">
            <a:avLst/>
          </a:prstGeom>
        </p:spPr>
      </p:pic>
      <p:sp>
        <p:nvSpPr>
          <p:cNvPr id="11" name="shapeFillSecondary">
            <a:extLst>
              <a:ext uri="{FF2B5EF4-FFF2-40B4-BE49-F238E27FC236}">
                <a16:creationId xmlns:a16="http://schemas.microsoft.com/office/drawing/2014/main" id="{58FA6285-4F0F-4606-8233-F092591FCB4A}"/>
              </a:ext>
            </a:extLst>
          </p:cNvPr>
          <p:cNvSpPr/>
          <p:nvPr userDrawn="1"/>
        </p:nvSpPr>
        <p:spPr>
          <a:xfrm>
            <a:off x="253620" y="255621"/>
            <a:ext cx="3894510" cy="125379"/>
          </a:xfrm>
          <a:custGeom>
            <a:avLst/>
            <a:gdLst>
              <a:gd name="connsiteX0" fmla="*/ 0 w 7788513"/>
              <a:gd name="connsiteY0" fmla="*/ 0 h 250758"/>
              <a:gd name="connsiteX1" fmla="*/ 7788513 w 7788513"/>
              <a:gd name="connsiteY1" fmla="*/ 0 h 250758"/>
              <a:gd name="connsiteX2" fmla="*/ 7535941 w 7788513"/>
              <a:gd name="connsiteY2" fmla="*/ 250758 h 250758"/>
              <a:gd name="connsiteX3" fmla="*/ 0 w 7788513"/>
              <a:gd name="connsiteY3" fmla="*/ 250758 h 250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8513" h="250758">
                <a:moveTo>
                  <a:pt x="0" y="0"/>
                </a:moveTo>
                <a:lnTo>
                  <a:pt x="7788513" y="0"/>
                </a:lnTo>
                <a:lnTo>
                  <a:pt x="7535941" y="250758"/>
                </a:lnTo>
                <a:lnTo>
                  <a:pt x="0" y="250758"/>
                </a:lnTo>
                <a:close/>
              </a:path>
            </a:pathLst>
          </a:custGeom>
          <a:solidFill>
            <a:srgbClr val="86C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12" name="backgroundFillPrimary" hidden="1">
            <a:extLst>
              <a:ext uri="{FF2B5EF4-FFF2-40B4-BE49-F238E27FC236}">
                <a16:creationId xmlns:a16="http://schemas.microsoft.com/office/drawing/2014/main" id="{C4144709-C78E-43F7-ABE1-CE73455CBD87}"/>
              </a:ext>
            </a:extLst>
          </p:cNvPr>
          <p:cNvSpPr/>
          <p:nvPr userDrawn="1"/>
        </p:nvSpPr>
        <p:spPr>
          <a:xfrm>
            <a:off x="0" y="-483034"/>
            <a:ext cx="3048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b-NO" dirty="0" err="1"/>
              <a:t>backgroundFillPrimary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466110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">
    <p:bg>
      <p:bgPr>
        <a:solidFill>
          <a:srgbClr val="F2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ihåndsform: figur 58">
            <a:extLst>
              <a:ext uri="{FF2B5EF4-FFF2-40B4-BE49-F238E27FC236}">
                <a16:creationId xmlns:a16="http://schemas.microsoft.com/office/drawing/2014/main" id="{32A3FEB7-57DC-419F-8C21-075D47F541E1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511802 w 24382413"/>
              <a:gd name="connsiteY0" fmla="*/ 508254 h 13716000"/>
              <a:gd name="connsiteX1" fmla="*/ 511802 w 24382413"/>
              <a:gd name="connsiteY1" fmla="*/ 12326943 h 13716000"/>
              <a:gd name="connsiteX2" fmla="*/ 8967020 w 24382413"/>
              <a:gd name="connsiteY2" fmla="*/ 12326943 h 13716000"/>
              <a:gd name="connsiteX3" fmla="*/ 22500321 w 24382413"/>
              <a:gd name="connsiteY3" fmla="*/ 12326943 h 13716000"/>
              <a:gd name="connsiteX4" fmla="*/ 22500321 w 24382413"/>
              <a:gd name="connsiteY4" fmla="*/ 12326944 h 13716000"/>
              <a:gd name="connsiteX5" fmla="*/ 22706149 w 24382413"/>
              <a:gd name="connsiteY5" fmla="*/ 12326944 h 13716000"/>
              <a:gd name="connsiteX6" fmla="*/ 22706149 w 24382413"/>
              <a:gd name="connsiteY6" fmla="*/ 12326943 h 13716000"/>
              <a:gd name="connsiteX7" fmla="*/ 23361445 w 24382413"/>
              <a:gd name="connsiteY7" fmla="*/ 12326943 h 13716000"/>
              <a:gd name="connsiteX8" fmla="*/ 23897617 w 24382413"/>
              <a:gd name="connsiteY8" fmla="*/ 12326943 h 13716000"/>
              <a:gd name="connsiteX9" fmla="*/ 23897617 w 24382413"/>
              <a:gd name="connsiteY9" fmla="*/ 508254 h 13716000"/>
              <a:gd name="connsiteX10" fmla="*/ 10387215 w 24382413"/>
              <a:gd name="connsiteY10" fmla="*/ 508254 h 13716000"/>
              <a:gd name="connsiteX11" fmla="*/ 10389343 w 24382413"/>
              <a:gd name="connsiteY11" fmla="*/ 510382 h 13716000"/>
              <a:gd name="connsiteX12" fmla="*/ 10375510 w 24382413"/>
              <a:gd name="connsiteY12" fmla="*/ 510382 h 13716000"/>
              <a:gd name="connsiteX13" fmla="*/ 10373382 w 24382413"/>
              <a:gd name="connsiteY13" fmla="*/ 508254 h 13716000"/>
              <a:gd name="connsiteX14" fmla="*/ 0 w 24382413"/>
              <a:gd name="connsiteY14" fmla="*/ 0 h 13716000"/>
              <a:gd name="connsiteX15" fmla="*/ 24382413 w 24382413"/>
              <a:gd name="connsiteY15" fmla="*/ 0 h 13716000"/>
              <a:gd name="connsiteX16" fmla="*/ 24382413 w 24382413"/>
              <a:gd name="connsiteY16" fmla="*/ 13716000 h 13716000"/>
              <a:gd name="connsiteX17" fmla="*/ 0 w 24382413"/>
              <a:gd name="connsiteY1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2413" h="13716000">
                <a:moveTo>
                  <a:pt x="511802" y="508254"/>
                </a:moveTo>
                <a:lnTo>
                  <a:pt x="511802" y="12326943"/>
                </a:lnTo>
                <a:lnTo>
                  <a:pt x="8967020" y="12326943"/>
                </a:lnTo>
                <a:lnTo>
                  <a:pt x="22500321" y="12326943"/>
                </a:lnTo>
                <a:lnTo>
                  <a:pt x="22500321" y="12326944"/>
                </a:lnTo>
                <a:lnTo>
                  <a:pt x="22706149" y="12326944"/>
                </a:lnTo>
                <a:lnTo>
                  <a:pt x="22706149" y="12326943"/>
                </a:lnTo>
                <a:lnTo>
                  <a:pt x="23361445" y="12326943"/>
                </a:lnTo>
                <a:lnTo>
                  <a:pt x="23897617" y="12326943"/>
                </a:lnTo>
                <a:lnTo>
                  <a:pt x="23897617" y="508254"/>
                </a:lnTo>
                <a:lnTo>
                  <a:pt x="10387215" y="508254"/>
                </a:lnTo>
                <a:lnTo>
                  <a:pt x="10389343" y="510382"/>
                </a:lnTo>
                <a:lnTo>
                  <a:pt x="10375510" y="510382"/>
                </a:lnTo>
                <a:lnTo>
                  <a:pt x="10373382" y="508254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738" y="6390877"/>
            <a:ext cx="2597836" cy="134652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2021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AE68-2C15-43EA-AAC8-8A98AD9E38DC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646490C-0C53-485B-91D3-5EFF8383CB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341330"/>
            <a:ext cx="10515600" cy="398571"/>
          </a:xfr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nb-NO"/>
              <a:t>Klikk for å redigere overskrift</a:t>
            </a:r>
            <a:endParaRPr lang="nb-NO" dirty="0"/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72DB7FC0-DFED-445C-8C10-9500D40C990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744663"/>
            <a:ext cx="10515601" cy="246221"/>
          </a:xfrm>
        </p:spPr>
        <p:txBody>
          <a:bodyPr>
            <a:spAutoFit/>
          </a:bodyPr>
          <a:lstStyle>
            <a:lvl1pPr marL="0" indent="0">
              <a:buNone/>
              <a:defRPr sz="1600" b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nb-NO" dirty="0"/>
              <a:t>Undertittel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3AA91563-8B1A-4CCA-BF27-751B5E4941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400" y="6302223"/>
            <a:ext cx="575529" cy="431952"/>
          </a:xfrm>
          <a:prstGeom prst="rect">
            <a:avLst/>
          </a:pr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62D662F-8842-434E-9DF8-92B2066FF4C3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38255" y="2762250"/>
            <a:ext cx="10515546" cy="28043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/>
            </a:lvl1pPr>
            <a:lvl2pPr marL="295200" indent="0">
              <a:buFontTx/>
              <a:buNone/>
              <a:defRPr/>
            </a:lvl2pPr>
            <a:lvl3pPr marL="295200" indent="0">
              <a:buFontTx/>
              <a:buNone/>
              <a:defRPr/>
            </a:lvl3pPr>
            <a:lvl4pPr marL="1371531" indent="0">
              <a:buFontTx/>
              <a:buNone/>
              <a:defRPr/>
            </a:lvl4pPr>
            <a:lvl5pPr marL="1828708" indent="0">
              <a:buFontTx/>
              <a:buNone/>
              <a:defRPr/>
            </a:lvl5pPr>
          </a:lstStyle>
          <a:p>
            <a:pPr lvl="0"/>
            <a:r>
              <a:rPr lang="nb-NO"/>
              <a:t>Klikk for å sette inn tekst</a:t>
            </a:r>
          </a:p>
        </p:txBody>
      </p:sp>
      <p:sp>
        <p:nvSpPr>
          <p:cNvPr id="14" name="shapeFillSecondary">
            <a:extLst>
              <a:ext uri="{FF2B5EF4-FFF2-40B4-BE49-F238E27FC236}">
                <a16:creationId xmlns:a16="http://schemas.microsoft.com/office/drawing/2014/main" id="{269436AB-E786-4580-9565-708952FA81CE}"/>
              </a:ext>
            </a:extLst>
          </p:cNvPr>
          <p:cNvSpPr/>
          <p:nvPr userDrawn="1"/>
        </p:nvSpPr>
        <p:spPr>
          <a:xfrm>
            <a:off x="253620" y="255621"/>
            <a:ext cx="3894510" cy="125379"/>
          </a:xfrm>
          <a:custGeom>
            <a:avLst/>
            <a:gdLst>
              <a:gd name="connsiteX0" fmla="*/ 0 w 7788513"/>
              <a:gd name="connsiteY0" fmla="*/ 0 h 250758"/>
              <a:gd name="connsiteX1" fmla="*/ 7788513 w 7788513"/>
              <a:gd name="connsiteY1" fmla="*/ 0 h 250758"/>
              <a:gd name="connsiteX2" fmla="*/ 7535941 w 7788513"/>
              <a:gd name="connsiteY2" fmla="*/ 250758 h 250758"/>
              <a:gd name="connsiteX3" fmla="*/ 0 w 7788513"/>
              <a:gd name="connsiteY3" fmla="*/ 250758 h 250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8513" h="250758">
                <a:moveTo>
                  <a:pt x="0" y="0"/>
                </a:moveTo>
                <a:lnTo>
                  <a:pt x="7788513" y="0"/>
                </a:lnTo>
                <a:lnTo>
                  <a:pt x="7535941" y="250758"/>
                </a:lnTo>
                <a:lnTo>
                  <a:pt x="0" y="250758"/>
                </a:lnTo>
                <a:close/>
              </a:path>
            </a:pathLst>
          </a:custGeom>
          <a:solidFill>
            <a:srgbClr val="86C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12" name="titleTextColor" hidden="1">
            <a:extLst>
              <a:ext uri="{FF2B5EF4-FFF2-40B4-BE49-F238E27FC236}">
                <a16:creationId xmlns:a16="http://schemas.microsoft.com/office/drawing/2014/main" id="{3A0C031C-580E-4384-BD7D-40E3B3B8503C}"/>
              </a:ext>
            </a:extLst>
          </p:cNvPr>
          <p:cNvSpPr/>
          <p:nvPr userDrawn="1"/>
        </p:nvSpPr>
        <p:spPr>
          <a:xfrm>
            <a:off x="0" y="-483034"/>
            <a:ext cx="3048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b-NO" dirty="0" err="1"/>
              <a:t>titleTextColor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144944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spalter">
    <p:bg>
      <p:bgPr>
        <a:solidFill>
          <a:srgbClr val="F2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ihåndsform: figur 58">
            <a:extLst>
              <a:ext uri="{FF2B5EF4-FFF2-40B4-BE49-F238E27FC236}">
                <a16:creationId xmlns:a16="http://schemas.microsoft.com/office/drawing/2014/main" id="{32A3FEB7-57DC-419F-8C21-075D47F541E1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511802 w 24382413"/>
              <a:gd name="connsiteY0" fmla="*/ 508254 h 13716000"/>
              <a:gd name="connsiteX1" fmla="*/ 511802 w 24382413"/>
              <a:gd name="connsiteY1" fmla="*/ 12326943 h 13716000"/>
              <a:gd name="connsiteX2" fmla="*/ 8967020 w 24382413"/>
              <a:gd name="connsiteY2" fmla="*/ 12326943 h 13716000"/>
              <a:gd name="connsiteX3" fmla="*/ 22500321 w 24382413"/>
              <a:gd name="connsiteY3" fmla="*/ 12326943 h 13716000"/>
              <a:gd name="connsiteX4" fmla="*/ 22500321 w 24382413"/>
              <a:gd name="connsiteY4" fmla="*/ 12326944 h 13716000"/>
              <a:gd name="connsiteX5" fmla="*/ 22706149 w 24382413"/>
              <a:gd name="connsiteY5" fmla="*/ 12326944 h 13716000"/>
              <a:gd name="connsiteX6" fmla="*/ 22706149 w 24382413"/>
              <a:gd name="connsiteY6" fmla="*/ 12326943 h 13716000"/>
              <a:gd name="connsiteX7" fmla="*/ 23361445 w 24382413"/>
              <a:gd name="connsiteY7" fmla="*/ 12326943 h 13716000"/>
              <a:gd name="connsiteX8" fmla="*/ 23897617 w 24382413"/>
              <a:gd name="connsiteY8" fmla="*/ 12326943 h 13716000"/>
              <a:gd name="connsiteX9" fmla="*/ 23897617 w 24382413"/>
              <a:gd name="connsiteY9" fmla="*/ 508254 h 13716000"/>
              <a:gd name="connsiteX10" fmla="*/ 10387215 w 24382413"/>
              <a:gd name="connsiteY10" fmla="*/ 508254 h 13716000"/>
              <a:gd name="connsiteX11" fmla="*/ 10389343 w 24382413"/>
              <a:gd name="connsiteY11" fmla="*/ 510382 h 13716000"/>
              <a:gd name="connsiteX12" fmla="*/ 10375510 w 24382413"/>
              <a:gd name="connsiteY12" fmla="*/ 510382 h 13716000"/>
              <a:gd name="connsiteX13" fmla="*/ 10373382 w 24382413"/>
              <a:gd name="connsiteY13" fmla="*/ 508254 h 13716000"/>
              <a:gd name="connsiteX14" fmla="*/ 0 w 24382413"/>
              <a:gd name="connsiteY14" fmla="*/ 0 h 13716000"/>
              <a:gd name="connsiteX15" fmla="*/ 24382413 w 24382413"/>
              <a:gd name="connsiteY15" fmla="*/ 0 h 13716000"/>
              <a:gd name="connsiteX16" fmla="*/ 24382413 w 24382413"/>
              <a:gd name="connsiteY16" fmla="*/ 13716000 h 13716000"/>
              <a:gd name="connsiteX17" fmla="*/ 0 w 24382413"/>
              <a:gd name="connsiteY1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2413" h="13716000">
                <a:moveTo>
                  <a:pt x="511802" y="508254"/>
                </a:moveTo>
                <a:lnTo>
                  <a:pt x="511802" y="12326943"/>
                </a:lnTo>
                <a:lnTo>
                  <a:pt x="8967020" y="12326943"/>
                </a:lnTo>
                <a:lnTo>
                  <a:pt x="22500321" y="12326943"/>
                </a:lnTo>
                <a:lnTo>
                  <a:pt x="22500321" y="12326944"/>
                </a:lnTo>
                <a:lnTo>
                  <a:pt x="22706149" y="12326944"/>
                </a:lnTo>
                <a:lnTo>
                  <a:pt x="22706149" y="12326943"/>
                </a:lnTo>
                <a:lnTo>
                  <a:pt x="23361445" y="12326943"/>
                </a:lnTo>
                <a:lnTo>
                  <a:pt x="23897617" y="12326943"/>
                </a:lnTo>
                <a:lnTo>
                  <a:pt x="23897617" y="508254"/>
                </a:lnTo>
                <a:lnTo>
                  <a:pt x="10387215" y="508254"/>
                </a:lnTo>
                <a:lnTo>
                  <a:pt x="10389343" y="510382"/>
                </a:lnTo>
                <a:lnTo>
                  <a:pt x="10375510" y="510382"/>
                </a:lnTo>
                <a:lnTo>
                  <a:pt x="10373382" y="508254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738" y="6390877"/>
            <a:ext cx="2597836" cy="134652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2021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AE68-2C15-43EA-AAC8-8A98AD9E38DC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646490C-0C53-485B-91D3-5EFF8383CB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341330"/>
            <a:ext cx="10515600" cy="398571"/>
          </a:xfr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nb-NO"/>
              <a:t>Klikk for å redigere overskrift</a:t>
            </a:r>
            <a:endParaRPr lang="nb-NO" dirty="0"/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72DB7FC0-DFED-445C-8C10-9500D40C990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744663"/>
            <a:ext cx="10515601" cy="246221"/>
          </a:xfrm>
        </p:spPr>
        <p:txBody>
          <a:bodyPr>
            <a:spAutoFit/>
          </a:bodyPr>
          <a:lstStyle>
            <a:lvl1pPr marL="0" indent="0">
              <a:buNone/>
              <a:defRPr sz="1600" b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nb-NO" dirty="0"/>
              <a:t>Undertittel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3AA91563-8B1A-4CCA-BF27-751B5E4941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400" y="6302223"/>
            <a:ext cx="575529" cy="431952"/>
          </a:xfrm>
          <a:prstGeom prst="rect">
            <a:avLst/>
          </a:pr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62D662F-8842-434E-9DF8-92B2066FF4C3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38255" y="2762250"/>
            <a:ext cx="5010476" cy="28043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/>
            </a:lvl1pPr>
            <a:lvl2pPr marL="295200" indent="0">
              <a:buFontTx/>
              <a:buNone/>
              <a:defRPr/>
            </a:lvl2pPr>
            <a:lvl3pPr marL="295200" indent="0">
              <a:buFontTx/>
              <a:buNone/>
              <a:defRPr/>
            </a:lvl3pPr>
            <a:lvl4pPr marL="1371531" indent="0">
              <a:buFontTx/>
              <a:buNone/>
              <a:defRPr/>
            </a:lvl4pPr>
            <a:lvl5pPr marL="1828708" indent="0">
              <a:buFontTx/>
              <a:buNone/>
              <a:defRPr/>
            </a:lvl5pPr>
          </a:lstStyle>
          <a:p>
            <a:pPr lvl="0"/>
            <a:r>
              <a:rPr lang="nb-NO"/>
              <a:t>Klikk for å sette inn tekst</a:t>
            </a:r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1ACC2195-BCB1-42D3-AB63-4C1D4A17314C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401217" y="2762250"/>
            <a:ext cx="4952529" cy="28043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/>
            </a:lvl1pPr>
            <a:lvl2pPr marL="295200" indent="0">
              <a:buFontTx/>
              <a:buNone/>
              <a:defRPr/>
            </a:lvl2pPr>
            <a:lvl3pPr marL="295200" indent="0">
              <a:buFontTx/>
              <a:buNone/>
              <a:defRPr/>
            </a:lvl3pPr>
            <a:lvl4pPr marL="1371531" indent="0">
              <a:buFontTx/>
              <a:buNone/>
              <a:defRPr/>
            </a:lvl4pPr>
            <a:lvl5pPr marL="1828708" indent="0">
              <a:buFontTx/>
              <a:buNone/>
              <a:defRPr/>
            </a:lvl5pPr>
          </a:lstStyle>
          <a:p>
            <a:pPr lvl="0"/>
            <a:r>
              <a:rPr lang="nb-NO"/>
              <a:t>Klikk for å sette inn tekst</a:t>
            </a:r>
          </a:p>
        </p:txBody>
      </p:sp>
      <p:sp>
        <p:nvSpPr>
          <p:cNvPr id="14" name="shapeFillSecondary">
            <a:extLst>
              <a:ext uri="{FF2B5EF4-FFF2-40B4-BE49-F238E27FC236}">
                <a16:creationId xmlns:a16="http://schemas.microsoft.com/office/drawing/2014/main" id="{269436AB-E786-4580-9565-708952FA81CE}"/>
              </a:ext>
            </a:extLst>
          </p:cNvPr>
          <p:cNvSpPr/>
          <p:nvPr userDrawn="1"/>
        </p:nvSpPr>
        <p:spPr>
          <a:xfrm>
            <a:off x="253620" y="255621"/>
            <a:ext cx="3894510" cy="125379"/>
          </a:xfrm>
          <a:custGeom>
            <a:avLst/>
            <a:gdLst>
              <a:gd name="connsiteX0" fmla="*/ 0 w 7788513"/>
              <a:gd name="connsiteY0" fmla="*/ 0 h 250758"/>
              <a:gd name="connsiteX1" fmla="*/ 7788513 w 7788513"/>
              <a:gd name="connsiteY1" fmla="*/ 0 h 250758"/>
              <a:gd name="connsiteX2" fmla="*/ 7535941 w 7788513"/>
              <a:gd name="connsiteY2" fmla="*/ 250758 h 250758"/>
              <a:gd name="connsiteX3" fmla="*/ 0 w 7788513"/>
              <a:gd name="connsiteY3" fmla="*/ 250758 h 250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8513" h="250758">
                <a:moveTo>
                  <a:pt x="0" y="0"/>
                </a:moveTo>
                <a:lnTo>
                  <a:pt x="7788513" y="0"/>
                </a:lnTo>
                <a:lnTo>
                  <a:pt x="7535941" y="250758"/>
                </a:lnTo>
                <a:lnTo>
                  <a:pt x="0" y="250758"/>
                </a:lnTo>
                <a:close/>
              </a:path>
            </a:pathLst>
          </a:custGeom>
          <a:solidFill>
            <a:srgbClr val="86C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12" name="titleTextColor" hidden="1">
            <a:extLst>
              <a:ext uri="{FF2B5EF4-FFF2-40B4-BE49-F238E27FC236}">
                <a16:creationId xmlns:a16="http://schemas.microsoft.com/office/drawing/2014/main" id="{3A0C031C-580E-4384-BD7D-40E3B3B8503C}"/>
              </a:ext>
            </a:extLst>
          </p:cNvPr>
          <p:cNvSpPr/>
          <p:nvPr userDrawn="1"/>
        </p:nvSpPr>
        <p:spPr>
          <a:xfrm>
            <a:off x="0" y="-483034"/>
            <a:ext cx="3048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b-NO" dirty="0" err="1"/>
              <a:t>titleTextColor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88382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tel">
    <p:bg>
      <p:bgPr>
        <a:solidFill>
          <a:srgbClr val="F2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ihåndsform: figur 58">
            <a:extLst>
              <a:ext uri="{FF2B5EF4-FFF2-40B4-BE49-F238E27FC236}">
                <a16:creationId xmlns:a16="http://schemas.microsoft.com/office/drawing/2014/main" id="{32A3FEB7-57DC-419F-8C21-075D47F541E1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511802 w 24382413"/>
              <a:gd name="connsiteY0" fmla="*/ 508254 h 13716000"/>
              <a:gd name="connsiteX1" fmla="*/ 511802 w 24382413"/>
              <a:gd name="connsiteY1" fmla="*/ 12326943 h 13716000"/>
              <a:gd name="connsiteX2" fmla="*/ 8967020 w 24382413"/>
              <a:gd name="connsiteY2" fmla="*/ 12326943 h 13716000"/>
              <a:gd name="connsiteX3" fmla="*/ 22500321 w 24382413"/>
              <a:gd name="connsiteY3" fmla="*/ 12326943 h 13716000"/>
              <a:gd name="connsiteX4" fmla="*/ 22500321 w 24382413"/>
              <a:gd name="connsiteY4" fmla="*/ 12326944 h 13716000"/>
              <a:gd name="connsiteX5" fmla="*/ 22706149 w 24382413"/>
              <a:gd name="connsiteY5" fmla="*/ 12326944 h 13716000"/>
              <a:gd name="connsiteX6" fmla="*/ 22706149 w 24382413"/>
              <a:gd name="connsiteY6" fmla="*/ 12326943 h 13716000"/>
              <a:gd name="connsiteX7" fmla="*/ 23361445 w 24382413"/>
              <a:gd name="connsiteY7" fmla="*/ 12326943 h 13716000"/>
              <a:gd name="connsiteX8" fmla="*/ 23897617 w 24382413"/>
              <a:gd name="connsiteY8" fmla="*/ 12326943 h 13716000"/>
              <a:gd name="connsiteX9" fmla="*/ 23897617 w 24382413"/>
              <a:gd name="connsiteY9" fmla="*/ 508254 h 13716000"/>
              <a:gd name="connsiteX10" fmla="*/ 10387215 w 24382413"/>
              <a:gd name="connsiteY10" fmla="*/ 508254 h 13716000"/>
              <a:gd name="connsiteX11" fmla="*/ 10389343 w 24382413"/>
              <a:gd name="connsiteY11" fmla="*/ 510382 h 13716000"/>
              <a:gd name="connsiteX12" fmla="*/ 10375510 w 24382413"/>
              <a:gd name="connsiteY12" fmla="*/ 510382 h 13716000"/>
              <a:gd name="connsiteX13" fmla="*/ 10373382 w 24382413"/>
              <a:gd name="connsiteY13" fmla="*/ 508254 h 13716000"/>
              <a:gd name="connsiteX14" fmla="*/ 0 w 24382413"/>
              <a:gd name="connsiteY14" fmla="*/ 0 h 13716000"/>
              <a:gd name="connsiteX15" fmla="*/ 24382413 w 24382413"/>
              <a:gd name="connsiteY15" fmla="*/ 0 h 13716000"/>
              <a:gd name="connsiteX16" fmla="*/ 24382413 w 24382413"/>
              <a:gd name="connsiteY16" fmla="*/ 13716000 h 13716000"/>
              <a:gd name="connsiteX17" fmla="*/ 0 w 24382413"/>
              <a:gd name="connsiteY1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2413" h="13716000">
                <a:moveTo>
                  <a:pt x="511802" y="508254"/>
                </a:moveTo>
                <a:lnTo>
                  <a:pt x="511802" y="12326943"/>
                </a:lnTo>
                <a:lnTo>
                  <a:pt x="8967020" y="12326943"/>
                </a:lnTo>
                <a:lnTo>
                  <a:pt x="22500321" y="12326943"/>
                </a:lnTo>
                <a:lnTo>
                  <a:pt x="22500321" y="12326944"/>
                </a:lnTo>
                <a:lnTo>
                  <a:pt x="22706149" y="12326944"/>
                </a:lnTo>
                <a:lnTo>
                  <a:pt x="22706149" y="12326943"/>
                </a:lnTo>
                <a:lnTo>
                  <a:pt x="23361445" y="12326943"/>
                </a:lnTo>
                <a:lnTo>
                  <a:pt x="23897617" y="12326943"/>
                </a:lnTo>
                <a:lnTo>
                  <a:pt x="23897617" y="508254"/>
                </a:lnTo>
                <a:lnTo>
                  <a:pt x="10387215" y="508254"/>
                </a:lnTo>
                <a:lnTo>
                  <a:pt x="10389343" y="510382"/>
                </a:lnTo>
                <a:lnTo>
                  <a:pt x="10375510" y="510382"/>
                </a:lnTo>
                <a:lnTo>
                  <a:pt x="10373382" y="508254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738" y="6390877"/>
            <a:ext cx="2597836" cy="134652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2021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AE68-2C15-43EA-AAC8-8A98AD9E38DC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646490C-0C53-485B-91D3-5EFF8383CB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341330"/>
            <a:ext cx="10515600" cy="398571"/>
          </a:xfr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nb-NO"/>
              <a:t>Klikk for å redigere overskrift</a:t>
            </a:r>
            <a:endParaRPr lang="nb-NO" dirty="0"/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72DB7FC0-DFED-445C-8C10-9500D40C990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744663"/>
            <a:ext cx="10515601" cy="246221"/>
          </a:xfrm>
        </p:spPr>
        <p:txBody>
          <a:bodyPr>
            <a:spAutoFit/>
          </a:bodyPr>
          <a:lstStyle>
            <a:lvl1pPr marL="0" indent="0">
              <a:buNone/>
              <a:defRPr sz="1600" b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nb-NO" dirty="0"/>
              <a:t>Undertittel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3AA91563-8B1A-4CCA-BF27-751B5E4941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400" y="6302223"/>
            <a:ext cx="575529" cy="431952"/>
          </a:xfrm>
          <a:prstGeom prst="rect">
            <a:avLst/>
          </a:prstGeom>
        </p:spPr>
      </p:pic>
      <p:sp>
        <p:nvSpPr>
          <p:cNvPr id="14" name="shapeFillSecondary">
            <a:extLst>
              <a:ext uri="{FF2B5EF4-FFF2-40B4-BE49-F238E27FC236}">
                <a16:creationId xmlns:a16="http://schemas.microsoft.com/office/drawing/2014/main" id="{269436AB-E786-4580-9565-708952FA81CE}"/>
              </a:ext>
            </a:extLst>
          </p:cNvPr>
          <p:cNvSpPr/>
          <p:nvPr userDrawn="1"/>
        </p:nvSpPr>
        <p:spPr>
          <a:xfrm>
            <a:off x="253620" y="255621"/>
            <a:ext cx="3894510" cy="125379"/>
          </a:xfrm>
          <a:custGeom>
            <a:avLst/>
            <a:gdLst>
              <a:gd name="connsiteX0" fmla="*/ 0 w 7788513"/>
              <a:gd name="connsiteY0" fmla="*/ 0 h 250758"/>
              <a:gd name="connsiteX1" fmla="*/ 7788513 w 7788513"/>
              <a:gd name="connsiteY1" fmla="*/ 0 h 250758"/>
              <a:gd name="connsiteX2" fmla="*/ 7535941 w 7788513"/>
              <a:gd name="connsiteY2" fmla="*/ 250758 h 250758"/>
              <a:gd name="connsiteX3" fmla="*/ 0 w 7788513"/>
              <a:gd name="connsiteY3" fmla="*/ 250758 h 250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8513" h="250758">
                <a:moveTo>
                  <a:pt x="0" y="0"/>
                </a:moveTo>
                <a:lnTo>
                  <a:pt x="7788513" y="0"/>
                </a:lnTo>
                <a:lnTo>
                  <a:pt x="7535941" y="250758"/>
                </a:lnTo>
                <a:lnTo>
                  <a:pt x="0" y="250758"/>
                </a:lnTo>
                <a:close/>
              </a:path>
            </a:pathLst>
          </a:custGeom>
          <a:solidFill>
            <a:srgbClr val="86C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12" name="titleTextColor" hidden="1">
            <a:extLst>
              <a:ext uri="{FF2B5EF4-FFF2-40B4-BE49-F238E27FC236}">
                <a16:creationId xmlns:a16="http://schemas.microsoft.com/office/drawing/2014/main" id="{3A0C031C-580E-4384-BD7D-40E3B3B8503C}"/>
              </a:ext>
            </a:extLst>
          </p:cNvPr>
          <p:cNvSpPr/>
          <p:nvPr userDrawn="1"/>
        </p:nvSpPr>
        <p:spPr>
          <a:xfrm>
            <a:off x="0" y="-483034"/>
            <a:ext cx="3048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b-NO" dirty="0" err="1"/>
              <a:t>titleTextColor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34693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_Lill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ihåndsform: figur 58">
            <a:extLst>
              <a:ext uri="{FF2B5EF4-FFF2-40B4-BE49-F238E27FC236}">
                <a16:creationId xmlns:a16="http://schemas.microsoft.com/office/drawing/2014/main" id="{32A3FEB7-57DC-419F-8C21-075D47F541E1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511802 w 24382413"/>
              <a:gd name="connsiteY0" fmla="*/ 508254 h 13716000"/>
              <a:gd name="connsiteX1" fmla="*/ 511802 w 24382413"/>
              <a:gd name="connsiteY1" fmla="*/ 12326943 h 13716000"/>
              <a:gd name="connsiteX2" fmla="*/ 8967020 w 24382413"/>
              <a:gd name="connsiteY2" fmla="*/ 12326943 h 13716000"/>
              <a:gd name="connsiteX3" fmla="*/ 22500321 w 24382413"/>
              <a:gd name="connsiteY3" fmla="*/ 12326943 h 13716000"/>
              <a:gd name="connsiteX4" fmla="*/ 22500321 w 24382413"/>
              <a:gd name="connsiteY4" fmla="*/ 12326944 h 13716000"/>
              <a:gd name="connsiteX5" fmla="*/ 22706149 w 24382413"/>
              <a:gd name="connsiteY5" fmla="*/ 12326944 h 13716000"/>
              <a:gd name="connsiteX6" fmla="*/ 22706149 w 24382413"/>
              <a:gd name="connsiteY6" fmla="*/ 12326943 h 13716000"/>
              <a:gd name="connsiteX7" fmla="*/ 23361445 w 24382413"/>
              <a:gd name="connsiteY7" fmla="*/ 12326943 h 13716000"/>
              <a:gd name="connsiteX8" fmla="*/ 23897617 w 24382413"/>
              <a:gd name="connsiteY8" fmla="*/ 12326943 h 13716000"/>
              <a:gd name="connsiteX9" fmla="*/ 23897617 w 24382413"/>
              <a:gd name="connsiteY9" fmla="*/ 508254 h 13716000"/>
              <a:gd name="connsiteX10" fmla="*/ 10387215 w 24382413"/>
              <a:gd name="connsiteY10" fmla="*/ 508254 h 13716000"/>
              <a:gd name="connsiteX11" fmla="*/ 10389343 w 24382413"/>
              <a:gd name="connsiteY11" fmla="*/ 510382 h 13716000"/>
              <a:gd name="connsiteX12" fmla="*/ 10375510 w 24382413"/>
              <a:gd name="connsiteY12" fmla="*/ 510382 h 13716000"/>
              <a:gd name="connsiteX13" fmla="*/ 10373382 w 24382413"/>
              <a:gd name="connsiteY13" fmla="*/ 508254 h 13716000"/>
              <a:gd name="connsiteX14" fmla="*/ 0 w 24382413"/>
              <a:gd name="connsiteY14" fmla="*/ 0 h 13716000"/>
              <a:gd name="connsiteX15" fmla="*/ 24382413 w 24382413"/>
              <a:gd name="connsiteY15" fmla="*/ 0 h 13716000"/>
              <a:gd name="connsiteX16" fmla="*/ 24382413 w 24382413"/>
              <a:gd name="connsiteY16" fmla="*/ 13716000 h 13716000"/>
              <a:gd name="connsiteX17" fmla="*/ 0 w 24382413"/>
              <a:gd name="connsiteY1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2413" h="13716000">
                <a:moveTo>
                  <a:pt x="511802" y="508254"/>
                </a:moveTo>
                <a:lnTo>
                  <a:pt x="511802" y="12326943"/>
                </a:lnTo>
                <a:lnTo>
                  <a:pt x="8967020" y="12326943"/>
                </a:lnTo>
                <a:lnTo>
                  <a:pt x="22500321" y="12326943"/>
                </a:lnTo>
                <a:lnTo>
                  <a:pt x="22500321" y="12326944"/>
                </a:lnTo>
                <a:lnTo>
                  <a:pt x="22706149" y="12326944"/>
                </a:lnTo>
                <a:lnTo>
                  <a:pt x="22706149" y="12326943"/>
                </a:lnTo>
                <a:lnTo>
                  <a:pt x="23361445" y="12326943"/>
                </a:lnTo>
                <a:lnTo>
                  <a:pt x="23897617" y="12326943"/>
                </a:lnTo>
                <a:lnTo>
                  <a:pt x="23897617" y="508254"/>
                </a:lnTo>
                <a:lnTo>
                  <a:pt x="10387215" y="508254"/>
                </a:lnTo>
                <a:lnTo>
                  <a:pt x="10389343" y="510382"/>
                </a:lnTo>
                <a:lnTo>
                  <a:pt x="10375510" y="510382"/>
                </a:lnTo>
                <a:lnTo>
                  <a:pt x="10373382" y="508254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738" y="6390877"/>
            <a:ext cx="2597836" cy="134652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2021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AE68-2C15-43EA-AAC8-8A98AD9E38DC}" type="slidenum">
              <a:rPr lang="nb-NO" smtClean="0"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B902C4C-FA91-402C-90F3-6429F15C26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400" y="6302223"/>
            <a:ext cx="575529" cy="431952"/>
          </a:xfrm>
          <a:prstGeom prst="rect">
            <a:avLst/>
          </a:prstGeom>
        </p:spPr>
      </p:pic>
      <p:sp>
        <p:nvSpPr>
          <p:cNvPr id="11" name="shapeFillSecondary">
            <a:extLst>
              <a:ext uri="{FF2B5EF4-FFF2-40B4-BE49-F238E27FC236}">
                <a16:creationId xmlns:a16="http://schemas.microsoft.com/office/drawing/2014/main" id="{58FA6285-4F0F-4606-8233-F092591FCB4A}"/>
              </a:ext>
            </a:extLst>
          </p:cNvPr>
          <p:cNvSpPr/>
          <p:nvPr userDrawn="1"/>
        </p:nvSpPr>
        <p:spPr>
          <a:xfrm>
            <a:off x="253620" y="255621"/>
            <a:ext cx="3894510" cy="125379"/>
          </a:xfrm>
          <a:custGeom>
            <a:avLst/>
            <a:gdLst>
              <a:gd name="connsiteX0" fmla="*/ 0 w 7788513"/>
              <a:gd name="connsiteY0" fmla="*/ 0 h 250758"/>
              <a:gd name="connsiteX1" fmla="*/ 7788513 w 7788513"/>
              <a:gd name="connsiteY1" fmla="*/ 0 h 250758"/>
              <a:gd name="connsiteX2" fmla="*/ 7535941 w 7788513"/>
              <a:gd name="connsiteY2" fmla="*/ 250758 h 250758"/>
              <a:gd name="connsiteX3" fmla="*/ 0 w 7788513"/>
              <a:gd name="connsiteY3" fmla="*/ 250758 h 250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8513" h="250758">
                <a:moveTo>
                  <a:pt x="0" y="0"/>
                </a:moveTo>
                <a:lnTo>
                  <a:pt x="7788513" y="0"/>
                </a:lnTo>
                <a:lnTo>
                  <a:pt x="7535941" y="250758"/>
                </a:lnTo>
                <a:lnTo>
                  <a:pt x="0" y="25075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12" name="backgroundFillPrimary" hidden="1">
            <a:extLst>
              <a:ext uri="{FF2B5EF4-FFF2-40B4-BE49-F238E27FC236}">
                <a16:creationId xmlns:a16="http://schemas.microsoft.com/office/drawing/2014/main" id="{C4144709-C78E-43F7-ABE1-CE73455CBD87}"/>
              </a:ext>
            </a:extLst>
          </p:cNvPr>
          <p:cNvSpPr/>
          <p:nvPr userDrawn="1"/>
        </p:nvSpPr>
        <p:spPr>
          <a:xfrm>
            <a:off x="0" y="-483034"/>
            <a:ext cx="3048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b-NO" dirty="0" err="1"/>
              <a:t>backgroundFillPrimary</a:t>
            </a:r>
            <a:endParaRPr lang="nb-NO" dirty="0"/>
          </a:p>
        </p:txBody>
      </p:sp>
      <p:sp>
        <p:nvSpPr>
          <p:cNvPr id="13" name="Tittel 1">
            <a:extLst>
              <a:ext uri="{FF2B5EF4-FFF2-40B4-BE49-F238E27FC236}">
                <a16:creationId xmlns:a16="http://schemas.microsoft.com/office/drawing/2014/main" id="{8FA8F898-A958-C341-BB85-F992D53BA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341330"/>
            <a:ext cx="10515600" cy="398571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/>
              <a:t>Innhold</a:t>
            </a:r>
            <a:endParaRPr lang="nb-NO" dirty="0"/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36973FDF-2A85-D747-97CA-46A4957A5FB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8115" y="2099357"/>
            <a:ext cx="10515599" cy="3479251"/>
          </a:xfrm>
        </p:spPr>
        <p:txBody>
          <a:bodyPr/>
          <a:lstStyle>
            <a:lvl1pPr marL="342900" indent="-342900">
              <a:buFont typeface="+mj-lt"/>
              <a:buAutoNum type="arabicPeriod"/>
              <a:defRPr lang="en-GB" b="0" i="0" u="none" strike="noStrike">
                <a:solidFill>
                  <a:schemeClr val="bg1"/>
                </a:solidFill>
                <a:effectLst/>
                <a:latin typeface="Titillium Web Light" pitchFamily="2" charset="77"/>
              </a:defRPr>
            </a:lvl1pPr>
          </a:lstStyle>
          <a:p>
            <a:r>
              <a:rPr lang="en-NO" sz="1800"/>
              <a:t>Klikk for å legge inn en innholdsfortegnelse				Side 4</a:t>
            </a:r>
          </a:p>
        </p:txBody>
      </p:sp>
    </p:spTree>
    <p:extLst>
      <p:ext uri="{BB962C8B-B14F-4D97-AF65-F5344CB8AC3E}">
        <p14:creationId xmlns:p14="http://schemas.microsoft.com/office/powerpoint/2010/main" val="28484921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1 bilde">
    <p:bg>
      <p:bgPr>
        <a:solidFill>
          <a:srgbClr val="F2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ihåndsform: figur 58">
            <a:extLst>
              <a:ext uri="{FF2B5EF4-FFF2-40B4-BE49-F238E27FC236}">
                <a16:creationId xmlns:a16="http://schemas.microsoft.com/office/drawing/2014/main" id="{32A3FEB7-57DC-419F-8C21-075D47F541E1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511802 w 24382413"/>
              <a:gd name="connsiteY0" fmla="*/ 508254 h 13716000"/>
              <a:gd name="connsiteX1" fmla="*/ 511802 w 24382413"/>
              <a:gd name="connsiteY1" fmla="*/ 12326943 h 13716000"/>
              <a:gd name="connsiteX2" fmla="*/ 8967020 w 24382413"/>
              <a:gd name="connsiteY2" fmla="*/ 12326943 h 13716000"/>
              <a:gd name="connsiteX3" fmla="*/ 22500321 w 24382413"/>
              <a:gd name="connsiteY3" fmla="*/ 12326943 h 13716000"/>
              <a:gd name="connsiteX4" fmla="*/ 22500321 w 24382413"/>
              <a:gd name="connsiteY4" fmla="*/ 12326944 h 13716000"/>
              <a:gd name="connsiteX5" fmla="*/ 22706149 w 24382413"/>
              <a:gd name="connsiteY5" fmla="*/ 12326944 h 13716000"/>
              <a:gd name="connsiteX6" fmla="*/ 22706149 w 24382413"/>
              <a:gd name="connsiteY6" fmla="*/ 12326943 h 13716000"/>
              <a:gd name="connsiteX7" fmla="*/ 23361445 w 24382413"/>
              <a:gd name="connsiteY7" fmla="*/ 12326943 h 13716000"/>
              <a:gd name="connsiteX8" fmla="*/ 23897617 w 24382413"/>
              <a:gd name="connsiteY8" fmla="*/ 12326943 h 13716000"/>
              <a:gd name="connsiteX9" fmla="*/ 23897617 w 24382413"/>
              <a:gd name="connsiteY9" fmla="*/ 508254 h 13716000"/>
              <a:gd name="connsiteX10" fmla="*/ 10387215 w 24382413"/>
              <a:gd name="connsiteY10" fmla="*/ 508254 h 13716000"/>
              <a:gd name="connsiteX11" fmla="*/ 10389343 w 24382413"/>
              <a:gd name="connsiteY11" fmla="*/ 510382 h 13716000"/>
              <a:gd name="connsiteX12" fmla="*/ 10375510 w 24382413"/>
              <a:gd name="connsiteY12" fmla="*/ 510382 h 13716000"/>
              <a:gd name="connsiteX13" fmla="*/ 10373382 w 24382413"/>
              <a:gd name="connsiteY13" fmla="*/ 508254 h 13716000"/>
              <a:gd name="connsiteX14" fmla="*/ 0 w 24382413"/>
              <a:gd name="connsiteY14" fmla="*/ 0 h 13716000"/>
              <a:gd name="connsiteX15" fmla="*/ 24382413 w 24382413"/>
              <a:gd name="connsiteY15" fmla="*/ 0 h 13716000"/>
              <a:gd name="connsiteX16" fmla="*/ 24382413 w 24382413"/>
              <a:gd name="connsiteY16" fmla="*/ 13716000 h 13716000"/>
              <a:gd name="connsiteX17" fmla="*/ 0 w 24382413"/>
              <a:gd name="connsiteY1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2413" h="13716000">
                <a:moveTo>
                  <a:pt x="511802" y="508254"/>
                </a:moveTo>
                <a:lnTo>
                  <a:pt x="511802" y="12326943"/>
                </a:lnTo>
                <a:lnTo>
                  <a:pt x="8967020" y="12326943"/>
                </a:lnTo>
                <a:lnTo>
                  <a:pt x="22500321" y="12326943"/>
                </a:lnTo>
                <a:lnTo>
                  <a:pt x="22500321" y="12326944"/>
                </a:lnTo>
                <a:lnTo>
                  <a:pt x="22706149" y="12326944"/>
                </a:lnTo>
                <a:lnTo>
                  <a:pt x="22706149" y="12326943"/>
                </a:lnTo>
                <a:lnTo>
                  <a:pt x="23361445" y="12326943"/>
                </a:lnTo>
                <a:lnTo>
                  <a:pt x="23897617" y="12326943"/>
                </a:lnTo>
                <a:lnTo>
                  <a:pt x="23897617" y="508254"/>
                </a:lnTo>
                <a:lnTo>
                  <a:pt x="10387215" y="508254"/>
                </a:lnTo>
                <a:lnTo>
                  <a:pt x="10389343" y="510382"/>
                </a:lnTo>
                <a:lnTo>
                  <a:pt x="10375510" y="510382"/>
                </a:lnTo>
                <a:lnTo>
                  <a:pt x="10373382" y="508254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738" y="6390877"/>
            <a:ext cx="2597836" cy="134652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2021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AE68-2C15-43EA-AAC8-8A98AD9E38DC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BE4FA14C-4693-41E9-8F57-70C4B8BC2F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55" y="2762250"/>
            <a:ext cx="4893678" cy="2804319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nb-NO"/>
              <a:t>Klikk for å sette inn tekst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F8B1886B-C8F8-42D3-9F44-DFA96C58C9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400" y="6302223"/>
            <a:ext cx="575529" cy="431952"/>
          </a:xfrm>
          <a:prstGeom prst="rect">
            <a:avLst/>
          </a:prstGeom>
        </p:spPr>
      </p:pic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68CF455B-82ED-44CF-9894-2DC87882AA9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8380" y="254431"/>
            <a:ext cx="5760000" cy="592396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lIns="0" tIns="0" rIns="0" bIns="0"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Klikk på ikonet for å sette inn bilde</a:t>
            </a:r>
            <a:endParaRPr lang="nb-NO"/>
          </a:p>
        </p:txBody>
      </p:sp>
      <p:sp>
        <p:nvSpPr>
          <p:cNvPr id="14" name="shapeFillSecondary">
            <a:extLst>
              <a:ext uri="{FF2B5EF4-FFF2-40B4-BE49-F238E27FC236}">
                <a16:creationId xmlns:a16="http://schemas.microsoft.com/office/drawing/2014/main" id="{9D456AF5-FAEC-476F-8BDB-C0CB82E2D62D}"/>
              </a:ext>
            </a:extLst>
          </p:cNvPr>
          <p:cNvSpPr/>
          <p:nvPr userDrawn="1"/>
        </p:nvSpPr>
        <p:spPr>
          <a:xfrm>
            <a:off x="253620" y="255621"/>
            <a:ext cx="3894510" cy="125379"/>
          </a:xfrm>
          <a:custGeom>
            <a:avLst/>
            <a:gdLst>
              <a:gd name="connsiteX0" fmla="*/ 0 w 7788513"/>
              <a:gd name="connsiteY0" fmla="*/ 0 h 250758"/>
              <a:gd name="connsiteX1" fmla="*/ 7788513 w 7788513"/>
              <a:gd name="connsiteY1" fmla="*/ 0 h 250758"/>
              <a:gd name="connsiteX2" fmla="*/ 7535941 w 7788513"/>
              <a:gd name="connsiteY2" fmla="*/ 250758 h 250758"/>
              <a:gd name="connsiteX3" fmla="*/ 0 w 7788513"/>
              <a:gd name="connsiteY3" fmla="*/ 250758 h 250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8513" h="250758">
                <a:moveTo>
                  <a:pt x="0" y="0"/>
                </a:moveTo>
                <a:lnTo>
                  <a:pt x="7788513" y="0"/>
                </a:lnTo>
                <a:lnTo>
                  <a:pt x="7535941" y="250758"/>
                </a:lnTo>
                <a:lnTo>
                  <a:pt x="0" y="250758"/>
                </a:lnTo>
                <a:close/>
              </a:path>
            </a:pathLst>
          </a:custGeom>
          <a:solidFill>
            <a:srgbClr val="86C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13" name="titleTextColor" hidden="1">
            <a:extLst>
              <a:ext uri="{FF2B5EF4-FFF2-40B4-BE49-F238E27FC236}">
                <a16:creationId xmlns:a16="http://schemas.microsoft.com/office/drawing/2014/main" id="{0A57BD04-F593-4134-A9DE-A155A27730D8}"/>
              </a:ext>
            </a:extLst>
          </p:cNvPr>
          <p:cNvSpPr/>
          <p:nvPr userDrawn="1"/>
        </p:nvSpPr>
        <p:spPr>
          <a:xfrm>
            <a:off x="0" y="-483034"/>
            <a:ext cx="3048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b-NO" dirty="0" err="1"/>
              <a:t>titleTextColor</a:t>
            </a:r>
            <a:endParaRPr lang="nb-NO" dirty="0"/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E9060409-2324-6747-9EF8-4BAC81758D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341330"/>
            <a:ext cx="4893733" cy="398571"/>
          </a:xfr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nb-NO"/>
              <a:t>Klikk for å redigere overskrift</a:t>
            </a:r>
            <a:endParaRPr lang="nb-NO" dirty="0"/>
          </a:p>
        </p:txBody>
      </p:sp>
      <p:sp>
        <p:nvSpPr>
          <p:cNvPr id="16" name="Plassholder for tekst 10">
            <a:extLst>
              <a:ext uri="{FF2B5EF4-FFF2-40B4-BE49-F238E27FC236}">
                <a16:creationId xmlns:a16="http://schemas.microsoft.com/office/drawing/2014/main" id="{097A2172-DCA6-E844-9B85-43B8F9720D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744663"/>
            <a:ext cx="4893733" cy="246221"/>
          </a:xfrm>
        </p:spPr>
        <p:txBody>
          <a:bodyPr wrap="square">
            <a:spAutoFit/>
          </a:bodyPr>
          <a:lstStyle>
            <a:lvl1pPr marL="0" indent="0">
              <a:buNone/>
              <a:defRPr sz="1600" b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nb-NO" dirty="0"/>
              <a:t>Undertittel</a:t>
            </a:r>
          </a:p>
        </p:txBody>
      </p:sp>
    </p:spTree>
    <p:extLst>
      <p:ext uri="{BB962C8B-B14F-4D97-AF65-F5344CB8AC3E}">
        <p14:creationId xmlns:p14="http://schemas.microsoft.com/office/powerpoint/2010/main" val="25880929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3 bilder">
    <p:bg>
      <p:bgPr>
        <a:solidFill>
          <a:srgbClr val="F2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ihåndsform: figur 58">
            <a:extLst>
              <a:ext uri="{FF2B5EF4-FFF2-40B4-BE49-F238E27FC236}">
                <a16:creationId xmlns:a16="http://schemas.microsoft.com/office/drawing/2014/main" id="{32A3FEB7-57DC-419F-8C21-075D47F541E1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511802 w 24382413"/>
              <a:gd name="connsiteY0" fmla="*/ 508254 h 13716000"/>
              <a:gd name="connsiteX1" fmla="*/ 511802 w 24382413"/>
              <a:gd name="connsiteY1" fmla="*/ 12326943 h 13716000"/>
              <a:gd name="connsiteX2" fmla="*/ 8967020 w 24382413"/>
              <a:gd name="connsiteY2" fmla="*/ 12326943 h 13716000"/>
              <a:gd name="connsiteX3" fmla="*/ 22500321 w 24382413"/>
              <a:gd name="connsiteY3" fmla="*/ 12326943 h 13716000"/>
              <a:gd name="connsiteX4" fmla="*/ 22500321 w 24382413"/>
              <a:gd name="connsiteY4" fmla="*/ 12326944 h 13716000"/>
              <a:gd name="connsiteX5" fmla="*/ 22706149 w 24382413"/>
              <a:gd name="connsiteY5" fmla="*/ 12326944 h 13716000"/>
              <a:gd name="connsiteX6" fmla="*/ 22706149 w 24382413"/>
              <a:gd name="connsiteY6" fmla="*/ 12326943 h 13716000"/>
              <a:gd name="connsiteX7" fmla="*/ 23361445 w 24382413"/>
              <a:gd name="connsiteY7" fmla="*/ 12326943 h 13716000"/>
              <a:gd name="connsiteX8" fmla="*/ 23897617 w 24382413"/>
              <a:gd name="connsiteY8" fmla="*/ 12326943 h 13716000"/>
              <a:gd name="connsiteX9" fmla="*/ 23897617 w 24382413"/>
              <a:gd name="connsiteY9" fmla="*/ 508254 h 13716000"/>
              <a:gd name="connsiteX10" fmla="*/ 10387215 w 24382413"/>
              <a:gd name="connsiteY10" fmla="*/ 508254 h 13716000"/>
              <a:gd name="connsiteX11" fmla="*/ 10389343 w 24382413"/>
              <a:gd name="connsiteY11" fmla="*/ 510382 h 13716000"/>
              <a:gd name="connsiteX12" fmla="*/ 10375510 w 24382413"/>
              <a:gd name="connsiteY12" fmla="*/ 510382 h 13716000"/>
              <a:gd name="connsiteX13" fmla="*/ 10373382 w 24382413"/>
              <a:gd name="connsiteY13" fmla="*/ 508254 h 13716000"/>
              <a:gd name="connsiteX14" fmla="*/ 0 w 24382413"/>
              <a:gd name="connsiteY14" fmla="*/ 0 h 13716000"/>
              <a:gd name="connsiteX15" fmla="*/ 24382413 w 24382413"/>
              <a:gd name="connsiteY15" fmla="*/ 0 h 13716000"/>
              <a:gd name="connsiteX16" fmla="*/ 24382413 w 24382413"/>
              <a:gd name="connsiteY16" fmla="*/ 13716000 h 13716000"/>
              <a:gd name="connsiteX17" fmla="*/ 0 w 24382413"/>
              <a:gd name="connsiteY1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2413" h="13716000">
                <a:moveTo>
                  <a:pt x="511802" y="508254"/>
                </a:moveTo>
                <a:lnTo>
                  <a:pt x="511802" y="12326943"/>
                </a:lnTo>
                <a:lnTo>
                  <a:pt x="8967020" y="12326943"/>
                </a:lnTo>
                <a:lnTo>
                  <a:pt x="22500321" y="12326943"/>
                </a:lnTo>
                <a:lnTo>
                  <a:pt x="22500321" y="12326944"/>
                </a:lnTo>
                <a:lnTo>
                  <a:pt x="22706149" y="12326944"/>
                </a:lnTo>
                <a:lnTo>
                  <a:pt x="22706149" y="12326943"/>
                </a:lnTo>
                <a:lnTo>
                  <a:pt x="23361445" y="12326943"/>
                </a:lnTo>
                <a:lnTo>
                  <a:pt x="23897617" y="12326943"/>
                </a:lnTo>
                <a:lnTo>
                  <a:pt x="23897617" y="508254"/>
                </a:lnTo>
                <a:lnTo>
                  <a:pt x="10387215" y="508254"/>
                </a:lnTo>
                <a:lnTo>
                  <a:pt x="10389343" y="510382"/>
                </a:lnTo>
                <a:lnTo>
                  <a:pt x="10375510" y="510382"/>
                </a:lnTo>
                <a:lnTo>
                  <a:pt x="10373382" y="508254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738" y="6390877"/>
            <a:ext cx="2597836" cy="134652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2021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AE68-2C15-43EA-AAC8-8A98AD9E38DC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BE4FA14C-4693-41E9-8F57-70C4B8BC2F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55" y="2762250"/>
            <a:ext cx="3314915" cy="2804319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95200" indent="0">
              <a:buFontTx/>
              <a:buNone/>
              <a:defRPr/>
            </a:lvl2pPr>
            <a:lvl3pPr marL="295200" indent="0">
              <a:buFontTx/>
              <a:buNone/>
              <a:defRPr/>
            </a:lvl3pPr>
            <a:lvl4pPr marL="1371531" indent="0">
              <a:buFontTx/>
              <a:buNone/>
              <a:defRPr/>
            </a:lvl4pPr>
            <a:lvl5pPr marL="1828708" indent="0">
              <a:buFontTx/>
              <a:buNone/>
              <a:defRPr/>
            </a:lvl5pPr>
          </a:lstStyle>
          <a:p>
            <a:pPr lvl="0"/>
            <a:r>
              <a:rPr lang="nb-NO"/>
              <a:t>Klikk for å sette inn tekst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F8B1886B-C8F8-42D3-9F44-DFA96C58C9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400" y="6302223"/>
            <a:ext cx="575529" cy="431952"/>
          </a:xfrm>
          <a:prstGeom prst="rect">
            <a:avLst/>
          </a:prstGeom>
        </p:spPr>
      </p:pic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68CF455B-82ED-44CF-9894-2DC87882AA9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384927" y="254431"/>
            <a:ext cx="3563002" cy="592396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lIns="0" tIns="0" rIns="0" bIns="0"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Klikk på ikonet for å sette inn bilde</a:t>
            </a:r>
            <a:endParaRPr lang="nb-NO"/>
          </a:p>
        </p:txBody>
      </p:sp>
      <p:sp>
        <p:nvSpPr>
          <p:cNvPr id="13" name="Plassholder for bilde 2">
            <a:extLst>
              <a:ext uri="{FF2B5EF4-FFF2-40B4-BE49-F238E27FC236}">
                <a16:creationId xmlns:a16="http://schemas.microsoft.com/office/drawing/2014/main" id="{5BC1383A-7FC5-48BE-A3FD-3D3AA03BCDC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784243" y="254431"/>
            <a:ext cx="3563002" cy="184107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lIns="0" tIns="0" rIns="0" bIns="0"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Klikk på ikonet for å sette inn bilde</a:t>
            </a:r>
            <a:endParaRPr lang="nb-NO"/>
          </a:p>
        </p:txBody>
      </p:sp>
      <p:sp>
        <p:nvSpPr>
          <p:cNvPr id="14" name="Plassholder for bilde 2">
            <a:extLst>
              <a:ext uri="{FF2B5EF4-FFF2-40B4-BE49-F238E27FC236}">
                <a16:creationId xmlns:a16="http://schemas.microsoft.com/office/drawing/2014/main" id="{8295C3CB-C116-42C6-858F-E067B15305D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84243" y="2145067"/>
            <a:ext cx="3563002" cy="4033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lIns="0" tIns="0" rIns="0" bIns="0"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Klikk på ikonet for å sette inn bilde</a:t>
            </a:r>
            <a:endParaRPr lang="nb-NO"/>
          </a:p>
        </p:txBody>
      </p:sp>
      <p:sp>
        <p:nvSpPr>
          <p:cNvPr id="16" name="shapeFillSecondary">
            <a:extLst>
              <a:ext uri="{FF2B5EF4-FFF2-40B4-BE49-F238E27FC236}">
                <a16:creationId xmlns:a16="http://schemas.microsoft.com/office/drawing/2014/main" id="{4161295F-23BF-4638-98E2-7A97131B816C}"/>
              </a:ext>
            </a:extLst>
          </p:cNvPr>
          <p:cNvSpPr/>
          <p:nvPr userDrawn="1"/>
        </p:nvSpPr>
        <p:spPr>
          <a:xfrm>
            <a:off x="253620" y="255621"/>
            <a:ext cx="3894510" cy="125379"/>
          </a:xfrm>
          <a:custGeom>
            <a:avLst/>
            <a:gdLst>
              <a:gd name="connsiteX0" fmla="*/ 0 w 7788513"/>
              <a:gd name="connsiteY0" fmla="*/ 0 h 250758"/>
              <a:gd name="connsiteX1" fmla="*/ 7788513 w 7788513"/>
              <a:gd name="connsiteY1" fmla="*/ 0 h 250758"/>
              <a:gd name="connsiteX2" fmla="*/ 7535941 w 7788513"/>
              <a:gd name="connsiteY2" fmla="*/ 250758 h 250758"/>
              <a:gd name="connsiteX3" fmla="*/ 0 w 7788513"/>
              <a:gd name="connsiteY3" fmla="*/ 250758 h 250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8513" h="250758">
                <a:moveTo>
                  <a:pt x="0" y="0"/>
                </a:moveTo>
                <a:lnTo>
                  <a:pt x="7788513" y="0"/>
                </a:lnTo>
                <a:lnTo>
                  <a:pt x="7535941" y="250758"/>
                </a:lnTo>
                <a:lnTo>
                  <a:pt x="0" y="250758"/>
                </a:lnTo>
                <a:close/>
              </a:path>
            </a:pathLst>
          </a:custGeom>
          <a:solidFill>
            <a:srgbClr val="86C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15" name="titleTextColor" hidden="1">
            <a:extLst>
              <a:ext uri="{FF2B5EF4-FFF2-40B4-BE49-F238E27FC236}">
                <a16:creationId xmlns:a16="http://schemas.microsoft.com/office/drawing/2014/main" id="{AAAB364D-EA3D-485C-AB3F-7356D22753F7}"/>
              </a:ext>
            </a:extLst>
          </p:cNvPr>
          <p:cNvSpPr/>
          <p:nvPr userDrawn="1"/>
        </p:nvSpPr>
        <p:spPr>
          <a:xfrm>
            <a:off x="0" y="-483034"/>
            <a:ext cx="3048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b-NO" dirty="0" err="1"/>
              <a:t>titleTextColor</a:t>
            </a:r>
            <a:endParaRPr lang="nb-NO" dirty="0"/>
          </a:p>
        </p:txBody>
      </p:sp>
      <p:sp>
        <p:nvSpPr>
          <p:cNvPr id="17" name="Tittel 1">
            <a:extLst>
              <a:ext uri="{FF2B5EF4-FFF2-40B4-BE49-F238E27FC236}">
                <a16:creationId xmlns:a16="http://schemas.microsoft.com/office/drawing/2014/main" id="{33AA4727-17D3-764F-AB2F-7A70EF70E5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953532"/>
            <a:ext cx="3309929" cy="786369"/>
          </a:xfr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nb-NO"/>
              <a:t>Klikk for å redigere overskrift</a:t>
            </a:r>
            <a:endParaRPr lang="nb-NO" dirty="0"/>
          </a:p>
        </p:txBody>
      </p:sp>
      <p:sp>
        <p:nvSpPr>
          <p:cNvPr id="18" name="Plassholder for tekst 10">
            <a:extLst>
              <a:ext uri="{FF2B5EF4-FFF2-40B4-BE49-F238E27FC236}">
                <a16:creationId xmlns:a16="http://schemas.microsoft.com/office/drawing/2014/main" id="{3686BB6E-9456-2E42-963B-391843C12D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744663"/>
            <a:ext cx="3309929" cy="246221"/>
          </a:xfrm>
        </p:spPr>
        <p:txBody>
          <a:bodyPr wrap="square">
            <a:spAutoFit/>
          </a:bodyPr>
          <a:lstStyle>
            <a:lvl1pPr marL="0" indent="0">
              <a:buNone/>
              <a:defRPr sz="1600" b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nb-NO" dirty="0"/>
              <a:t>Undertittel</a:t>
            </a:r>
          </a:p>
        </p:txBody>
      </p:sp>
    </p:spTree>
    <p:extLst>
      <p:ext uri="{BB962C8B-B14F-4D97-AF65-F5344CB8AC3E}">
        <p14:creationId xmlns:p14="http://schemas.microsoft.com/office/powerpoint/2010/main" val="12071299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2 smale bilder">
    <p:bg>
      <p:bgPr>
        <a:solidFill>
          <a:srgbClr val="F2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ihåndsform: figur 58">
            <a:extLst>
              <a:ext uri="{FF2B5EF4-FFF2-40B4-BE49-F238E27FC236}">
                <a16:creationId xmlns:a16="http://schemas.microsoft.com/office/drawing/2014/main" id="{32A3FEB7-57DC-419F-8C21-075D47F541E1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511802 w 24382413"/>
              <a:gd name="connsiteY0" fmla="*/ 508254 h 13716000"/>
              <a:gd name="connsiteX1" fmla="*/ 511802 w 24382413"/>
              <a:gd name="connsiteY1" fmla="*/ 12326943 h 13716000"/>
              <a:gd name="connsiteX2" fmla="*/ 8967020 w 24382413"/>
              <a:gd name="connsiteY2" fmla="*/ 12326943 h 13716000"/>
              <a:gd name="connsiteX3" fmla="*/ 22500321 w 24382413"/>
              <a:gd name="connsiteY3" fmla="*/ 12326943 h 13716000"/>
              <a:gd name="connsiteX4" fmla="*/ 22500321 w 24382413"/>
              <a:gd name="connsiteY4" fmla="*/ 12326944 h 13716000"/>
              <a:gd name="connsiteX5" fmla="*/ 22706149 w 24382413"/>
              <a:gd name="connsiteY5" fmla="*/ 12326944 h 13716000"/>
              <a:gd name="connsiteX6" fmla="*/ 22706149 w 24382413"/>
              <a:gd name="connsiteY6" fmla="*/ 12326943 h 13716000"/>
              <a:gd name="connsiteX7" fmla="*/ 23361445 w 24382413"/>
              <a:gd name="connsiteY7" fmla="*/ 12326943 h 13716000"/>
              <a:gd name="connsiteX8" fmla="*/ 23897617 w 24382413"/>
              <a:gd name="connsiteY8" fmla="*/ 12326943 h 13716000"/>
              <a:gd name="connsiteX9" fmla="*/ 23897617 w 24382413"/>
              <a:gd name="connsiteY9" fmla="*/ 508254 h 13716000"/>
              <a:gd name="connsiteX10" fmla="*/ 10387215 w 24382413"/>
              <a:gd name="connsiteY10" fmla="*/ 508254 h 13716000"/>
              <a:gd name="connsiteX11" fmla="*/ 10389343 w 24382413"/>
              <a:gd name="connsiteY11" fmla="*/ 510382 h 13716000"/>
              <a:gd name="connsiteX12" fmla="*/ 10375510 w 24382413"/>
              <a:gd name="connsiteY12" fmla="*/ 510382 h 13716000"/>
              <a:gd name="connsiteX13" fmla="*/ 10373382 w 24382413"/>
              <a:gd name="connsiteY13" fmla="*/ 508254 h 13716000"/>
              <a:gd name="connsiteX14" fmla="*/ 0 w 24382413"/>
              <a:gd name="connsiteY14" fmla="*/ 0 h 13716000"/>
              <a:gd name="connsiteX15" fmla="*/ 24382413 w 24382413"/>
              <a:gd name="connsiteY15" fmla="*/ 0 h 13716000"/>
              <a:gd name="connsiteX16" fmla="*/ 24382413 w 24382413"/>
              <a:gd name="connsiteY16" fmla="*/ 13716000 h 13716000"/>
              <a:gd name="connsiteX17" fmla="*/ 0 w 24382413"/>
              <a:gd name="connsiteY1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2413" h="13716000">
                <a:moveTo>
                  <a:pt x="511802" y="508254"/>
                </a:moveTo>
                <a:lnTo>
                  <a:pt x="511802" y="12326943"/>
                </a:lnTo>
                <a:lnTo>
                  <a:pt x="8967020" y="12326943"/>
                </a:lnTo>
                <a:lnTo>
                  <a:pt x="22500321" y="12326943"/>
                </a:lnTo>
                <a:lnTo>
                  <a:pt x="22500321" y="12326944"/>
                </a:lnTo>
                <a:lnTo>
                  <a:pt x="22706149" y="12326944"/>
                </a:lnTo>
                <a:lnTo>
                  <a:pt x="22706149" y="12326943"/>
                </a:lnTo>
                <a:lnTo>
                  <a:pt x="23361445" y="12326943"/>
                </a:lnTo>
                <a:lnTo>
                  <a:pt x="23897617" y="12326943"/>
                </a:lnTo>
                <a:lnTo>
                  <a:pt x="23897617" y="508254"/>
                </a:lnTo>
                <a:lnTo>
                  <a:pt x="10387215" y="508254"/>
                </a:lnTo>
                <a:lnTo>
                  <a:pt x="10389343" y="510382"/>
                </a:lnTo>
                <a:lnTo>
                  <a:pt x="10375510" y="510382"/>
                </a:lnTo>
                <a:lnTo>
                  <a:pt x="10373382" y="508254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738" y="6390877"/>
            <a:ext cx="2597836" cy="134652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2021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AE68-2C15-43EA-AAC8-8A98AD9E38DC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BE4FA14C-4693-41E9-8F57-70C4B8BC2F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55" y="2762250"/>
            <a:ext cx="3314915" cy="2804319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95200" indent="0">
              <a:buFontTx/>
              <a:buNone/>
              <a:defRPr/>
            </a:lvl2pPr>
            <a:lvl3pPr marL="295200" indent="0">
              <a:buFontTx/>
              <a:buNone/>
              <a:defRPr/>
            </a:lvl3pPr>
            <a:lvl4pPr marL="1371531" indent="0">
              <a:buFontTx/>
              <a:buNone/>
              <a:defRPr/>
            </a:lvl4pPr>
            <a:lvl5pPr marL="1828708" indent="0">
              <a:buFontTx/>
              <a:buNone/>
              <a:defRPr/>
            </a:lvl5pPr>
          </a:lstStyle>
          <a:p>
            <a:pPr lvl="0"/>
            <a:r>
              <a:rPr lang="nb-NO"/>
              <a:t>Klikk for å sette inn tekst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F8B1886B-C8F8-42D3-9F44-DFA96C58C9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400" y="6302223"/>
            <a:ext cx="575529" cy="431952"/>
          </a:xfrm>
          <a:prstGeom prst="rect">
            <a:avLst/>
          </a:prstGeom>
        </p:spPr>
      </p:pic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68CF455B-82ED-44CF-9894-2DC87882AA9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384927" y="254431"/>
            <a:ext cx="3563002" cy="592396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lIns="0" tIns="0" rIns="0" bIns="0"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Klikk på ikonet for å sette inn bilde</a:t>
            </a:r>
            <a:endParaRPr lang="nb-NO"/>
          </a:p>
        </p:txBody>
      </p:sp>
      <p:sp>
        <p:nvSpPr>
          <p:cNvPr id="13" name="Plassholder for bilde 2">
            <a:extLst>
              <a:ext uri="{FF2B5EF4-FFF2-40B4-BE49-F238E27FC236}">
                <a16:creationId xmlns:a16="http://schemas.microsoft.com/office/drawing/2014/main" id="{5BC1383A-7FC5-48BE-A3FD-3D3AA03BCDC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784243" y="254431"/>
            <a:ext cx="3563002" cy="592396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lIns="0" tIns="0" rIns="0" bIns="0"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Klikk på ikonet for å sette inn bilde</a:t>
            </a:r>
            <a:endParaRPr lang="nb-NO"/>
          </a:p>
        </p:txBody>
      </p:sp>
      <p:sp>
        <p:nvSpPr>
          <p:cNvPr id="14" name="shapeFillSecondary">
            <a:extLst>
              <a:ext uri="{FF2B5EF4-FFF2-40B4-BE49-F238E27FC236}">
                <a16:creationId xmlns:a16="http://schemas.microsoft.com/office/drawing/2014/main" id="{5005B7D6-E1C5-4E63-BD80-619A6E45B934}"/>
              </a:ext>
            </a:extLst>
          </p:cNvPr>
          <p:cNvSpPr/>
          <p:nvPr userDrawn="1"/>
        </p:nvSpPr>
        <p:spPr>
          <a:xfrm>
            <a:off x="253620" y="255621"/>
            <a:ext cx="3894510" cy="125379"/>
          </a:xfrm>
          <a:custGeom>
            <a:avLst/>
            <a:gdLst>
              <a:gd name="connsiteX0" fmla="*/ 0 w 7788513"/>
              <a:gd name="connsiteY0" fmla="*/ 0 h 250758"/>
              <a:gd name="connsiteX1" fmla="*/ 7788513 w 7788513"/>
              <a:gd name="connsiteY1" fmla="*/ 0 h 250758"/>
              <a:gd name="connsiteX2" fmla="*/ 7535941 w 7788513"/>
              <a:gd name="connsiteY2" fmla="*/ 250758 h 250758"/>
              <a:gd name="connsiteX3" fmla="*/ 0 w 7788513"/>
              <a:gd name="connsiteY3" fmla="*/ 250758 h 250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8513" h="250758">
                <a:moveTo>
                  <a:pt x="0" y="0"/>
                </a:moveTo>
                <a:lnTo>
                  <a:pt x="7788513" y="0"/>
                </a:lnTo>
                <a:lnTo>
                  <a:pt x="7535941" y="250758"/>
                </a:lnTo>
                <a:lnTo>
                  <a:pt x="0" y="250758"/>
                </a:lnTo>
                <a:close/>
              </a:path>
            </a:pathLst>
          </a:custGeom>
          <a:solidFill>
            <a:srgbClr val="86C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15" name="titleTextColor" hidden="1">
            <a:extLst>
              <a:ext uri="{FF2B5EF4-FFF2-40B4-BE49-F238E27FC236}">
                <a16:creationId xmlns:a16="http://schemas.microsoft.com/office/drawing/2014/main" id="{23BD3B86-886D-4512-ADA1-313603A9CBF5}"/>
              </a:ext>
            </a:extLst>
          </p:cNvPr>
          <p:cNvSpPr/>
          <p:nvPr userDrawn="1"/>
        </p:nvSpPr>
        <p:spPr>
          <a:xfrm>
            <a:off x="0" y="-483034"/>
            <a:ext cx="3048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b-NO" dirty="0" err="1"/>
              <a:t>titleTextColor</a:t>
            </a:r>
            <a:endParaRPr lang="nb-NO" dirty="0"/>
          </a:p>
        </p:txBody>
      </p:sp>
      <p:sp>
        <p:nvSpPr>
          <p:cNvPr id="16" name="Tittel 1">
            <a:extLst>
              <a:ext uri="{FF2B5EF4-FFF2-40B4-BE49-F238E27FC236}">
                <a16:creationId xmlns:a16="http://schemas.microsoft.com/office/drawing/2014/main" id="{51384D39-C834-5843-9AAD-79FA06B2A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953532"/>
            <a:ext cx="3309929" cy="786369"/>
          </a:xfr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nb-NO"/>
              <a:t>Klikk for å redigere overskrift</a:t>
            </a:r>
            <a:endParaRPr lang="nb-NO" dirty="0"/>
          </a:p>
        </p:txBody>
      </p:sp>
      <p:sp>
        <p:nvSpPr>
          <p:cNvPr id="17" name="Plassholder for tekst 10">
            <a:extLst>
              <a:ext uri="{FF2B5EF4-FFF2-40B4-BE49-F238E27FC236}">
                <a16:creationId xmlns:a16="http://schemas.microsoft.com/office/drawing/2014/main" id="{6E2883B7-F9D1-6D48-A7B4-7A56E90CBE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744663"/>
            <a:ext cx="3309929" cy="246221"/>
          </a:xfrm>
        </p:spPr>
        <p:txBody>
          <a:bodyPr wrap="square">
            <a:spAutoFit/>
          </a:bodyPr>
          <a:lstStyle>
            <a:lvl1pPr marL="0" indent="0">
              <a:buNone/>
              <a:defRPr sz="1600" b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nb-NO" dirty="0"/>
              <a:t>Undertittel</a:t>
            </a:r>
          </a:p>
        </p:txBody>
      </p:sp>
    </p:spTree>
    <p:extLst>
      <p:ext uri="{BB962C8B-B14F-4D97-AF65-F5344CB8AC3E}">
        <p14:creationId xmlns:p14="http://schemas.microsoft.com/office/powerpoint/2010/main" val="11757434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2 brede bilder">
    <p:bg>
      <p:bgPr>
        <a:solidFill>
          <a:srgbClr val="F2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ihåndsform: figur 58">
            <a:extLst>
              <a:ext uri="{FF2B5EF4-FFF2-40B4-BE49-F238E27FC236}">
                <a16:creationId xmlns:a16="http://schemas.microsoft.com/office/drawing/2014/main" id="{32A3FEB7-57DC-419F-8C21-075D47F541E1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511802 w 24382413"/>
              <a:gd name="connsiteY0" fmla="*/ 508254 h 13716000"/>
              <a:gd name="connsiteX1" fmla="*/ 511802 w 24382413"/>
              <a:gd name="connsiteY1" fmla="*/ 12326943 h 13716000"/>
              <a:gd name="connsiteX2" fmla="*/ 8967020 w 24382413"/>
              <a:gd name="connsiteY2" fmla="*/ 12326943 h 13716000"/>
              <a:gd name="connsiteX3" fmla="*/ 22500321 w 24382413"/>
              <a:gd name="connsiteY3" fmla="*/ 12326943 h 13716000"/>
              <a:gd name="connsiteX4" fmla="*/ 22500321 w 24382413"/>
              <a:gd name="connsiteY4" fmla="*/ 12326944 h 13716000"/>
              <a:gd name="connsiteX5" fmla="*/ 22706149 w 24382413"/>
              <a:gd name="connsiteY5" fmla="*/ 12326944 h 13716000"/>
              <a:gd name="connsiteX6" fmla="*/ 22706149 w 24382413"/>
              <a:gd name="connsiteY6" fmla="*/ 12326943 h 13716000"/>
              <a:gd name="connsiteX7" fmla="*/ 23361445 w 24382413"/>
              <a:gd name="connsiteY7" fmla="*/ 12326943 h 13716000"/>
              <a:gd name="connsiteX8" fmla="*/ 23897617 w 24382413"/>
              <a:gd name="connsiteY8" fmla="*/ 12326943 h 13716000"/>
              <a:gd name="connsiteX9" fmla="*/ 23897617 w 24382413"/>
              <a:gd name="connsiteY9" fmla="*/ 508254 h 13716000"/>
              <a:gd name="connsiteX10" fmla="*/ 10387215 w 24382413"/>
              <a:gd name="connsiteY10" fmla="*/ 508254 h 13716000"/>
              <a:gd name="connsiteX11" fmla="*/ 10389343 w 24382413"/>
              <a:gd name="connsiteY11" fmla="*/ 510382 h 13716000"/>
              <a:gd name="connsiteX12" fmla="*/ 10375510 w 24382413"/>
              <a:gd name="connsiteY12" fmla="*/ 510382 h 13716000"/>
              <a:gd name="connsiteX13" fmla="*/ 10373382 w 24382413"/>
              <a:gd name="connsiteY13" fmla="*/ 508254 h 13716000"/>
              <a:gd name="connsiteX14" fmla="*/ 0 w 24382413"/>
              <a:gd name="connsiteY14" fmla="*/ 0 h 13716000"/>
              <a:gd name="connsiteX15" fmla="*/ 24382413 w 24382413"/>
              <a:gd name="connsiteY15" fmla="*/ 0 h 13716000"/>
              <a:gd name="connsiteX16" fmla="*/ 24382413 w 24382413"/>
              <a:gd name="connsiteY16" fmla="*/ 13716000 h 13716000"/>
              <a:gd name="connsiteX17" fmla="*/ 0 w 24382413"/>
              <a:gd name="connsiteY1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2413" h="13716000">
                <a:moveTo>
                  <a:pt x="511802" y="508254"/>
                </a:moveTo>
                <a:lnTo>
                  <a:pt x="511802" y="12326943"/>
                </a:lnTo>
                <a:lnTo>
                  <a:pt x="8967020" y="12326943"/>
                </a:lnTo>
                <a:lnTo>
                  <a:pt x="22500321" y="12326943"/>
                </a:lnTo>
                <a:lnTo>
                  <a:pt x="22500321" y="12326944"/>
                </a:lnTo>
                <a:lnTo>
                  <a:pt x="22706149" y="12326944"/>
                </a:lnTo>
                <a:lnTo>
                  <a:pt x="22706149" y="12326943"/>
                </a:lnTo>
                <a:lnTo>
                  <a:pt x="23361445" y="12326943"/>
                </a:lnTo>
                <a:lnTo>
                  <a:pt x="23897617" y="12326943"/>
                </a:lnTo>
                <a:lnTo>
                  <a:pt x="23897617" y="508254"/>
                </a:lnTo>
                <a:lnTo>
                  <a:pt x="10387215" y="508254"/>
                </a:lnTo>
                <a:lnTo>
                  <a:pt x="10389343" y="510382"/>
                </a:lnTo>
                <a:lnTo>
                  <a:pt x="10375510" y="510382"/>
                </a:lnTo>
                <a:lnTo>
                  <a:pt x="10373382" y="508254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738" y="6390877"/>
            <a:ext cx="2597836" cy="134652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2021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AE68-2C15-43EA-AAC8-8A98AD9E38DC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BE4FA14C-4693-41E9-8F57-70C4B8BC2F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55" y="2762250"/>
            <a:ext cx="3314915" cy="2804319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95200" indent="0">
              <a:buFontTx/>
              <a:buNone/>
              <a:defRPr/>
            </a:lvl2pPr>
            <a:lvl3pPr marL="295200" indent="0">
              <a:buFontTx/>
              <a:buNone/>
              <a:defRPr/>
            </a:lvl3pPr>
            <a:lvl4pPr marL="1371531" indent="0">
              <a:buFontTx/>
              <a:buNone/>
              <a:defRPr/>
            </a:lvl4pPr>
            <a:lvl5pPr marL="1828708" indent="0">
              <a:buFontTx/>
              <a:buNone/>
              <a:defRPr/>
            </a:lvl5pPr>
          </a:lstStyle>
          <a:p>
            <a:pPr lvl="0"/>
            <a:r>
              <a:rPr lang="nb-NO"/>
              <a:t>Klikk for å sette inn tekst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F8B1886B-C8F8-42D3-9F44-DFA96C58C9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400" y="6302223"/>
            <a:ext cx="575529" cy="431952"/>
          </a:xfrm>
          <a:prstGeom prst="rect">
            <a:avLst/>
          </a:prstGeom>
        </p:spPr>
      </p:pic>
      <p:sp>
        <p:nvSpPr>
          <p:cNvPr id="13" name="Plassholder for bilde 2">
            <a:extLst>
              <a:ext uri="{FF2B5EF4-FFF2-40B4-BE49-F238E27FC236}">
                <a16:creationId xmlns:a16="http://schemas.microsoft.com/office/drawing/2014/main" id="{5BC1383A-7FC5-48BE-A3FD-3D3AA03BCDC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784243" y="254431"/>
            <a:ext cx="7165642" cy="293644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lIns="0" tIns="0" rIns="0" bIns="0"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Klikk på ikonet for å sette inn bilde</a:t>
            </a:r>
            <a:endParaRPr lang="nb-NO"/>
          </a:p>
        </p:txBody>
      </p:sp>
      <p:sp>
        <p:nvSpPr>
          <p:cNvPr id="14" name="Plassholder for bilde 2">
            <a:extLst>
              <a:ext uri="{FF2B5EF4-FFF2-40B4-BE49-F238E27FC236}">
                <a16:creationId xmlns:a16="http://schemas.microsoft.com/office/drawing/2014/main" id="{8A778D08-759B-4ECB-B03C-190F5D062D7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84243" y="3224768"/>
            <a:ext cx="7165642" cy="293644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lIns="0" tIns="0" rIns="0" bIns="0"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Klikk på ikonet for å sette inn bilde</a:t>
            </a:r>
            <a:endParaRPr lang="nb-NO"/>
          </a:p>
        </p:txBody>
      </p:sp>
      <p:sp>
        <p:nvSpPr>
          <p:cNvPr id="16" name="shapeFillSecondary">
            <a:extLst>
              <a:ext uri="{FF2B5EF4-FFF2-40B4-BE49-F238E27FC236}">
                <a16:creationId xmlns:a16="http://schemas.microsoft.com/office/drawing/2014/main" id="{0335E491-8075-414A-A7DE-6CF8779580C2}"/>
              </a:ext>
            </a:extLst>
          </p:cNvPr>
          <p:cNvSpPr/>
          <p:nvPr userDrawn="1"/>
        </p:nvSpPr>
        <p:spPr>
          <a:xfrm>
            <a:off x="253620" y="255621"/>
            <a:ext cx="3894510" cy="125379"/>
          </a:xfrm>
          <a:custGeom>
            <a:avLst/>
            <a:gdLst>
              <a:gd name="connsiteX0" fmla="*/ 0 w 7788513"/>
              <a:gd name="connsiteY0" fmla="*/ 0 h 250758"/>
              <a:gd name="connsiteX1" fmla="*/ 7788513 w 7788513"/>
              <a:gd name="connsiteY1" fmla="*/ 0 h 250758"/>
              <a:gd name="connsiteX2" fmla="*/ 7535941 w 7788513"/>
              <a:gd name="connsiteY2" fmla="*/ 250758 h 250758"/>
              <a:gd name="connsiteX3" fmla="*/ 0 w 7788513"/>
              <a:gd name="connsiteY3" fmla="*/ 250758 h 250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8513" h="250758">
                <a:moveTo>
                  <a:pt x="0" y="0"/>
                </a:moveTo>
                <a:lnTo>
                  <a:pt x="7788513" y="0"/>
                </a:lnTo>
                <a:lnTo>
                  <a:pt x="7535941" y="250758"/>
                </a:lnTo>
                <a:lnTo>
                  <a:pt x="0" y="250758"/>
                </a:lnTo>
                <a:close/>
              </a:path>
            </a:pathLst>
          </a:custGeom>
          <a:solidFill>
            <a:srgbClr val="86C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15" name="titleTextColor" hidden="1">
            <a:extLst>
              <a:ext uri="{FF2B5EF4-FFF2-40B4-BE49-F238E27FC236}">
                <a16:creationId xmlns:a16="http://schemas.microsoft.com/office/drawing/2014/main" id="{2B6E2C29-3115-467B-849F-0E9018933187}"/>
              </a:ext>
            </a:extLst>
          </p:cNvPr>
          <p:cNvSpPr/>
          <p:nvPr userDrawn="1"/>
        </p:nvSpPr>
        <p:spPr>
          <a:xfrm>
            <a:off x="0" y="-483034"/>
            <a:ext cx="3048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b-NO" dirty="0" err="1"/>
              <a:t>titleTextColor</a:t>
            </a:r>
            <a:endParaRPr lang="nb-NO" dirty="0"/>
          </a:p>
        </p:txBody>
      </p:sp>
      <p:sp>
        <p:nvSpPr>
          <p:cNvPr id="17" name="Tittel 1">
            <a:extLst>
              <a:ext uri="{FF2B5EF4-FFF2-40B4-BE49-F238E27FC236}">
                <a16:creationId xmlns:a16="http://schemas.microsoft.com/office/drawing/2014/main" id="{F4D0BD01-4AF1-9F40-AD41-6945D58CF1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953532"/>
            <a:ext cx="3309929" cy="786369"/>
          </a:xfr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nb-NO"/>
              <a:t>Klikk for å redigere overskrift</a:t>
            </a:r>
            <a:endParaRPr lang="nb-NO" dirty="0"/>
          </a:p>
        </p:txBody>
      </p:sp>
      <p:sp>
        <p:nvSpPr>
          <p:cNvPr id="18" name="Plassholder for tekst 10">
            <a:extLst>
              <a:ext uri="{FF2B5EF4-FFF2-40B4-BE49-F238E27FC236}">
                <a16:creationId xmlns:a16="http://schemas.microsoft.com/office/drawing/2014/main" id="{600A5960-C67A-EF4D-BADC-5D30F5A201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744663"/>
            <a:ext cx="3309929" cy="246221"/>
          </a:xfrm>
        </p:spPr>
        <p:txBody>
          <a:bodyPr wrap="square">
            <a:spAutoFit/>
          </a:bodyPr>
          <a:lstStyle>
            <a:lvl1pPr marL="0" indent="0">
              <a:buNone/>
              <a:defRPr sz="1600" b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nb-NO" dirty="0"/>
              <a:t>Undertittel</a:t>
            </a:r>
          </a:p>
        </p:txBody>
      </p:sp>
    </p:spTree>
    <p:extLst>
      <p:ext uri="{BB962C8B-B14F-4D97-AF65-F5344CB8AC3E}">
        <p14:creationId xmlns:p14="http://schemas.microsoft.com/office/powerpoint/2010/main" val="22363813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ldekk bilde">
    <p:bg>
      <p:bgPr>
        <a:solidFill>
          <a:srgbClr val="F2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3864B9C4-8AE4-4816-8B45-88BD9B861AC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53620" y="255621"/>
            <a:ext cx="11694309" cy="5923968"/>
          </a:xfrm>
          <a:custGeom>
            <a:avLst/>
            <a:gdLst>
              <a:gd name="connsiteX0" fmla="*/ 3894510 w 11694309"/>
              <a:gd name="connsiteY0" fmla="*/ 0 h 5923968"/>
              <a:gd name="connsiteX1" fmla="*/ 11694309 w 11694309"/>
              <a:gd name="connsiteY1" fmla="*/ 0 h 5923968"/>
              <a:gd name="connsiteX2" fmla="*/ 11694309 w 11694309"/>
              <a:gd name="connsiteY2" fmla="*/ 5923968 h 5923968"/>
              <a:gd name="connsiteX3" fmla="*/ 0 w 11694309"/>
              <a:gd name="connsiteY3" fmla="*/ 5923968 h 5923968"/>
              <a:gd name="connsiteX4" fmla="*/ 0 w 11694309"/>
              <a:gd name="connsiteY4" fmla="*/ 125379 h 5923968"/>
              <a:gd name="connsiteX5" fmla="*/ 3768216 w 11694309"/>
              <a:gd name="connsiteY5" fmla="*/ 125379 h 5923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94309" h="5923968">
                <a:moveTo>
                  <a:pt x="3894510" y="0"/>
                </a:moveTo>
                <a:lnTo>
                  <a:pt x="11694309" y="0"/>
                </a:lnTo>
                <a:lnTo>
                  <a:pt x="11694309" y="5923968"/>
                </a:lnTo>
                <a:lnTo>
                  <a:pt x="0" y="5923968"/>
                </a:lnTo>
                <a:lnTo>
                  <a:pt x="0" y="125379"/>
                </a:lnTo>
                <a:lnTo>
                  <a:pt x="3768216" y="12537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Klikk på ikonet for å sette inn bilde</a:t>
            </a:r>
            <a:endParaRPr lang="nb-NO"/>
          </a:p>
        </p:txBody>
      </p:sp>
      <p:sp>
        <p:nvSpPr>
          <p:cNvPr id="59" name="Frihåndsform: figur 58">
            <a:extLst>
              <a:ext uri="{FF2B5EF4-FFF2-40B4-BE49-F238E27FC236}">
                <a16:creationId xmlns:a16="http://schemas.microsoft.com/office/drawing/2014/main" id="{32A3FEB7-57DC-419F-8C21-075D47F541E1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511802 w 24382413"/>
              <a:gd name="connsiteY0" fmla="*/ 508254 h 13716000"/>
              <a:gd name="connsiteX1" fmla="*/ 511802 w 24382413"/>
              <a:gd name="connsiteY1" fmla="*/ 12326943 h 13716000"/>
              <a:gd name="connsiteX2" fmla="*/ 8967020 w 24382413"/>
              <a:gd name="connsiteY2" fmla="*/ 12326943 h 13716000"/>
              <a:gd name="connsiteX3" fmla="*/ 22500321 w 24382413"/>
              <a:gd name="connsiteY3" fmla="*/ 12326943 h 13716000"/>
              <a:gd name="connsiteX4" fmla="*/ 22500321 w 24382413"/>
              <a:gd name="connsiteY4" fmla="*/ 12326944 h 13716000"/>
              <a:gd name="connsiteX5" fmla="*/ 22706149 w 24382413"/>
              <a:gd name="connsiteY5" fmla="*/ 12326944 h 13716000"/>
              <a:gd name="connsiteX6" fmla="*/ 22706149 w 24382413"/>
              <a:gd name="connsiteY6" fmla="*/ 12326943 h 13716000"/>
              <a:gd name="connsiteX7" fmla="*/ 23361445 w 24382413"/>
              <a:gd name="connsiteY7" fmla="*/ 12326943 h 13716000"/>
              <a:gd name="connsiteX8" fmla="*/ 23897617 w 24382413"/>
              <a:gd name="connsiteY8" fmla="*/ 12326943 h 13716000"/>
              <a:gd name="connsiteX9" fmla="*/ 23897617 w 24382413"/>
              <a:gd name="connsiteY9" fmla="*/ 508254 h 13716000"/>
              <a:gd name="connsiteX10" fmla="*/ 10387215 w 24382413"/>
              <a:gd name="connsiteY10" fmla="*/ 508254 h 13716000"/>
              <a:gd name="connsiteX11" fmla="*/ 10389343 w 24382413"/>
              <a:gd name="connsiteY11" fmla="*/ 510382 h 13716000"/>
              <a:gd name="connsiteX12" fmla="*/ 10375510 w 24382413"/>
              <a:gd name="connsiteY12" fmla="*/ 510382 h 13716000"/>
              <a:gd name="connsiteX13" fmla="*/ 10373382 w 24382413"/>
              <a:gd name="connsiteY13" fmla="*/ 508254 h 13716000"/>
              <a:gd name="connsiteX14" fmla="*/ 0 w 24382413"/>
              <a:gd name="connsiteY14" fmla="*/ 0 h 13716000"/>
              <a:gd name="connsiteX15" fmla="*/ 24382413 w 24382413"/>
              <a:gd name="connsiteY15" fmla="*/ 0 h 13716000"/>
              <a:gd name="connsiteX16" fmla="*/ 24382413 w 24382413"/>
              <a:gd name="connsiteY16" fmla="*/ 13716000 h 13716000"/>
              <a:gd name="connsiteX17" fmla="*/ 0 w 24382413"/>
              <a:gd name="connsiteY1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2413" h="13716000">
                <a:moveTo>
                  <a:pt x="511802" y="508254"/>
                </a:moveTo>
                <a:lnTo>
                  <a:pt x="511802" y="12326943"/>
                </a:lnTo>
                <a:lnTo>
                  <a:pt x="8967020" y="12326943"/>
                </a:lnTo>
                <a:lnTo>
                  <a:pt x="22500321" y="12326943"/>
                </a:lnTo>
                <a:lnTo>
                  <a:pt x="22500321" y="12326944"/>
                </a:lnTo>
                <a:lnTo>
                  <a:pt x="22706149" y="12326944"/>
                </a:lnTo>
                <a:lnTo>
                  <a:pt x="22706149" y="12326943"/>
                </a:lnTo>
                <a:lnTo>
                  <a:pt x="23361445" y="12326943"/>
                </a:lnTo>
                <a:lnTo>
                  <a:pt x="23897617" y="12326943"/>
                </a:lnTo>
                <a:lnTo>
                  <a:pt x="23897617" y="508254"/>
                </a:lnTo>
                <a:lnTo>
                  <a:pt x="10387215" y="508254"/>
                </a:lnTo>
                <a:lnTo>
                  <a:pt x="10389343" y="510382"/>
                </a:lnTo>
                <a:lnTo>
                  <a:pt x="10375510" y="510382"/>
                </a:lnTo>
                <a:lnTo>
                  <a:pt x="10373382" y="508254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738" y="6390877"/>
            <a:ext cx="2597836" cy="134652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2021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AE68-2C15-43EA-AAC8-8A98AD9E38DC}" type="slidenum">
              <a:rPr lang="nb-NO" smtClean="0"/>
              <a:t>‹#›</a:t>
            </a:fld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F8B1886B-C8F8-42D3-9F44-DFA96C58C9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400" y="6302223"/>
            <a:ext cx="575529" cy="431952"/>
          </a:xfrm>
          <a:prstGeom prst="rect">
            <a:avLst/>
          </a:prstGeom>
        </p:spPr>
      </p:pic>
      <p:sp>
        <p:nvSpPr>
          <p:cNvPr id="10" name="shapeFillSecondary">
            <a:extLst>
              <a:ext uri="{FF2B5EF4-FFF2-40B4-BE49-F238E27FC236}">
                <a16:creationId xmlns:a16="http://schemas.microsoft.com/office/drawing/2014/main" id="{0110BF6C-1CA1-4C9E-9FD1-777B83216258}"/>
              </a:ext>
            </a:extLst>
          </p:cNvPr>
          <p:cNvSpPr/>
          <p:nvPr userDrawn="1"/>
        </p:nvSpPr>
        <p:spPr>
          <a:xfrm>
            <a:off x="253620" y="255621"/>
            <a:ext cx="3894510" cy="125379"/>
          </a:xfrm>
          <a:custGeom>
            <a:avLst/>
            <a:gdLst>
              <a:gd name="connsiteX0" fmla="*/ 0 w 7788513"/>
              <a:gd name="connsiteY0" fmla="*/ 0 h 250758"/>
              <a:gd name="connsiteX1" fmla="*/ 7788513 w 7788513"/>
              <a:gd name="connsiteY1" fmla="*/ 0 h 250758"/>
              <a:gd name="connsiteX2" fmla="*/ 7535941 w 7788513"/>
              <a:gd name="connsiteY2" fmla="*/ 250758 h 250758"/>
              <a:gd name="connsiteX3" fmla="*/ 0 w 7788513"/>
              <a:gd name="connsiteY3" fmla="*/ 250758 h 250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8513" h="250758">
                <a:moveTo>
                  <a:pt x="0" y="0"/>
                </a:moveTo>
                <a:lnTo>
                  <a:pt x="7788513" y="0"/>
                </a:lnTo>
                <a:lnTo>
                  <a:pt x="7535941" y="250758"/>
                </a:lnTo>
                <a:lnTo>
                  <a:pt x="0" y="250758"/>
                </a:lnTo>
                <a:close/>
              </a:path>
            </a:pathLst>
          </a:custGeom>
          <a:solidFill>
            <a:srgbClr val="86C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</p:spTree>
    <p:extLst>
      <p:ext uri="{BB962C8B-B14F-4D97-AF65-F5344CB8AC3E}">
        <p14:creationId xmlns:p14="http://schemas.microsoft.com/office/powerpoint/2010/main" val="6055597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dekk bilde med topptekst - turkis">
    <p:bg>
      <p:bgPr>
        <a:solidFill>
          <a:srgbClr val="F2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ssholder for bilde 2">
            <a:extLst>
              <a:ext uri="{FF2B5EF4-FFF2-40B4-BE49-F238E27FC236}">
                <a16:creationId xmlns:a16="http://schemas.microsoft.com/office/drawing/2014/main" id="{7157A8AC-412C-4BE8-B26D-8F132D9BFFD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53620" y="254431"/>
            <a:ext cx="11694309" cy="592396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lIns="0" tIns="0" rIns="0" bIns="0"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Klikk på ikonet for å sette inn bilde</a:t>
            </a:r>
            <a:endParaRPr lang="nb-NO"/>
          </a:p>
        </p:txBody>
      </p:sp>
      <p:sp>
        <p:nvSpPr>
          <p:cNvPr id="59" name="Frihåndsform: figur 58">
            <a:extLst>
              <a:ext uri="{FF2B5EF4-FFF2-40B4-BE49-F238E27FC236}">
                <a16:creationId xmlns:a16="http://schemas.microsoft.com/office/drawing/2014/main" id="{32A3FEB7-57DC-419F-8C21-075D47F541E1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511802 w 24382413"/>
              <a:gd name="connsiteY0" fmla="*/ 508254 h 13716000"/>
              <a:gd name="connsiteX1" fmla="*/ 511802 w 24382413"/>
              <a:gd name="connsiteY1" fmla="*/ 12326943 h 13716000"/>
              <a:gd name="connsiteX2" fmla="*/ 8967020 w 24382413"/>
              <a:gd name="connsiteY2" fmla="*/ 12326943 h 13716000"/>
              <a:gd name="connsiteX3" fmla="*/ 22500321 w 24382413"/>
              <a:gd name="connsiteY3" fmla="*/ 12326943 h 13716000"/>
              <a:gd name="connsiteX4" fmla="*/ 22500321 w 24382413"/>
              <a:gd name="connsiteY4" fmla="*/ 12326944 h 13716000"/>
              <a:gd name="connsiteX5" fmla="*/ 22706149 w 24382413"/>
              <a:gd name="connsiteY5" fmla="*/ 12326944 h 13716000"/>
              <a:gd name="connsiteX6" fmla="*/ 22706149 w 24382413"/>
              <a:gd name="connsiteY6" fmla="*/ 12326943 h 13716000"/>
              <a:gd name="connsiteX7" fmla="*/ 23361445 w 24382413"/>
              <a:gd name="connsiteY7" fmla="*/ 12326943 h 13716000"/>
              <a:gd name="connsiteX8" fmla="*/ 23897617 w 24382413"/>
              <a:gd name="connsiteY8" fmla="*/ 12326943 h 13716000"/>
              <a:gd name="connsiteX9" fmla="*/ 23897617 w 24382413"/>
              <a:gd name="connsiteY9" fmla="*/ 508254 h 13716000"/>
              <a:gd name="connsiteX10" fmla="*/ 10387215 w 24382413"/>
              <a:gd name="connsiteY10" fmla="*/ 508254 h 13716000"/>
              <a:gd name="connsiteX11" fmla="*/ 10389343 w 24382413"/>
              <a:gd name="connsiteY11" fmla="*/ 510382 h 13716000"/>
              <a:gd name="connsiteX12" fmla="*/ 10375510 w 24382413"/>
              <a:gd name="connsiteY12" fmla="*/ 510382 h 13716000"/>
              <a:gd name="connsiteX13" fmla="*/ 10373382 w 24382413"/>
              <a:gd name="connsiteY13" fmla="*/ 508254 h 13716000"/>
              <a:gd name="connsiteX14" fmla="*/ 0 w 24382413"/>
              <a:gd name="connsiteY14" fmla="*/ 0 h 13716000"/>
              <a:gd name="connsiteX15" fmla="*/ 24382413 w 24382413"/>
              <a:gd name="connsiteY15" fmla="*/ 0 h 13716000"/>
              <a:gd name="connsiteX16" fmla="*/ 24382413 w 24382413"/>
              <a:gd name="connsiteY16" fmla="*/ 13716000 h 13716000"/>
              <a:gd name="connsiteX17" fmla="*/ 0 w 24382413"/>
              <a:gd name="connsiteY1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2413" h="13716000">
                <a:moveTo>
                  <a:pt x="511802" y="508254"/>
                </a:moveTo>
                <a:lnTo>
                  <a:pt x="511802" y="12326943"/>
                </a:lnTo>
                <a:lnTo>
                  <a:pt x="8967020" y="12326943"/>
                </a:lnTo>
                <a:lnTo>
                  <a:pt x="22500321" y="12326943"/>
                </a:lnTo>
                <a:lnTo>
                  <a:pt x="22500321" y="12326944"/>
                </a:lnTo>
                <a:lnTo>
                  <a:pt x="22706149" y="12326944"/>
                </a:lnTo>
                <a:lnTo>
                  <a:pt x="22706149" y="12326943"/>
                </a:lnTo>
                <a:lnTo>
                  <a:pt x="23361445" y="12326943"/>
                </a:lnTo>
                <a:lnTo>
                  <a:pt x="23897617" y="12326943"/>
                </a:lnTo>
                <a:lnTo>
                  <a:pt x="23897617" y="508254"/>
                </a:lnTo>
                <a:lnTo>
                  <a:pt x="10387215" y="508254"/>
                </a:lnTo>
                <a:lnTo>
                  <a:pt x="10389343" y="510382"/>
                </a:lnTo>
                <a:lnTo>
                  <a:pt x="10375510" y="510382"/>
                </a:lnTo>
                <a:lnTo>
                  <a:pt x="10373382" y="508254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738" y="6390877"/>
            <a:ext cx="2597836" cy="134652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2021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AE68-2C15-43EA-AAC8-8A98AD9E38DC}" type="slidenum">
              <a:rPr lang="nb-NO" smtClean="0"/>
              <a:t>‹#›</a:t>
            </a:fld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F8B1886B-C8F8-42D3-9F44-DFA96C58C9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400" y="6302223"/>
            <a:ext cx="575529" cy="431952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A837051-BB1E-48E6-8DA5-5752E47257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3619" y="254431"/>
            <a:ext cx="3069505" cy="630154"/>
          </a:xfrm>
          <a:blipFill dpi="0" rotWithShape="1">
            <a:blip r:embed="rId3"/>
            <a:srcRect/>
            <a:tile tx="0" ty="0" sx="100000" sy="100000" flip="none" algn="tr"/>
          </a:blipFill>
        </p:spPr>
        <p:txBody>
          <a:bodyPr wrap="none" lIns="612000" tIns="108000" rIns="828000" bIns="36000" anchor="ctr">
            <a:spAutoFit/>
          </a:bodyPr>
          <a:lstStyle>
            <a:lvl1pPr marL="0" indent="0">
              <a:buNone/>
              <a:defRPr sz="315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Bildetekst</a:t>
            </a:r>
          </a:p>
        </p:txBody>
      </p:sp>
    </p:spTree>
    <p:extLst>
      <p:ext uri="{BB962C8B-B14F-4D97-AF65-F5344CB8AC3E}">
        <p14:creationId xmlns:p14="http://schemas.microsoft.com/office/powerpoint/2010/main" val="17634365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 - hvit bakgrun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738" y="6390877"/>
            <a:ext cx="2597836" cy="134652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2021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AE68-2C15-43EA-AAC8-8A98AD9E38DC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646490C-0C53-485B-91D3-5EFF8383CB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341330"/>
            <a:ext cx="10515600" cy="398571"/>
          </a:xfr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nb-NO"/>
              <a:t>Klikk for å redigere overskrift</a:t>
            </a:r>
            <a:endParaRPr lang="nb-NO" dirty="0"/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72DB7FC0-DFED-445C-8C10-9500D40C990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744663"/>
            <a:ext cx="10515601" cy="246221"/>
          </a:xfrm>
        </p:spPr>
        <p:txBody>
          <a:bodyPr>
            <a:spAutoFit/>
          </a:bodyPr>
          <a:lstStyle>
            <a:lvl1pPr marL="0" indent="0">
              <a:buNone/>
              <a:defRPr sz="1600" b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nb-NO" dirty="0"/>
              <a:t>Undertittel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3AA91563-8B1A-4CCA-BF27-751B5E4941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400" y="6302223"/>
            <a:ext cx="575529" cy="431952"/>
          </a:xfrm>
          <a:prstGeom prst="rect">
            <a:avLst/>
          </a:pr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62D662F-8842-434E-9DF8-92B2066FF4C3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38255" y="2762250"/>
            <a:ext cx="10515546" cy="28043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/>
            </a:lvl1pPr>
            <a:lvl2pPr marL="295200" indent="0">
              <a:buFontTx/>
              <a:buNone/>
              <a:defRPr/>
            </a:lvl2pPr>
            <a:lvl3pPr marL="295200" indent="0">
              <a:buFontTx/>
              <a:buNone/>
              <a:defRPr/>
            </a:lvl3pPr>
            <a:lvl4pPr marL="1371531" indent="0">
              <a:buFontTx/>
              <a:buNone/>
              <a:defRPr/>
            </a:lvl4pPr>
            <a:lvl5pPr marL="1828708" indent="0">
              <a:buFontTx/>
              <a:buNone/>
              <a:defRPr/>
            </a:lvl5pPr>
          </a:lstStyle>
          <a:p>
            <a:pPr lvl="0"/>
            <a:r>
              <a:rPr lang="nb-NO"/>
              <a:t>Klikk for å sette inn tekst</a:t>
            </a:r>
          </a:p>
        </p:txBody>
      </p:sp>
      <p:sp>
        <p:nvSpPr>
          <p:cNvPr id="14" name="shapeFillSecondary">
            <a:extLst>
              <a:ext uri="{FF2B5EF4-FFF2-40B4-BE49-F238E27FC236}">
                <a16:creationId xmlns:a16="http://schemas.microsoft.com/office/drawing/2014/main" id="{269436AB-E786-4580-9565-708952FA81CE}"/>
              </a:ext>
            </a:extLst>
          </p:cNvPr>
          <p:cNvSpPr/>
          <p:nvPr userDrawn="1"/>
        </p:nvSpPr>
        <p:spPr>
          <a:xfrm>
            <a:off x="253620" y="255621"/>
            <a:ext cx="3894510" cy="125379"/>
          </a:xfrm>
          <a:custGeom>
            <a:avLst/>
            <a:gdLst>
              <a:gd name="connsiteX0" fmla="*/ 0 w 7788513"/>
              <a:gd name="connsiteY0" fmla="*/ 0 h 250758"/>
              <a:gd name="connsiteX1" fmla="*/ 7788513 w 7788513"/>
              <a:gd name="connsiteY1" fmla="*/ 0 h 250758"/>
              <a:gd name="connsiteX2" fmla="*/ 7535941 w 7788513"/>
              <a:gd name="connsiteY2" fmla="*/ 250758 h 250758"/>
              <a:gd name="connsiteX3" fmla="*/ 0 w 7788513"/>
              <a:gd name="connsiteY3" fmla="*/ 250758 h 250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8513" h="250758">
                <a:moveTo>
                  <a:pt x="0" y="0"/>
                </a:moveTo>
                <a:lnTo>
                  <a:pt x="7788513" y="0"/>
                </a:lnTo>
                <a:lnTo>
                  <a:pt x="7535941" y="250758"/>
                </a:lnTo>
                <a:lnTo>
                  <a:pt x="0" y="250758"/>
                </a:lnTo>
                <a:close/>
              </a:path>
            </a:pathLst>
          </a:custGeom>
          <a:solidFill>
            <a:srgbClr val="86C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12" name="titleTextColor" hidden="1">
            <a:extLst>
              <a:ext uri="{FF2B5EF4-FFF2-40B4-BE49-F238E27FC236}">
                <a16:creationId xmlns:a16="http://schemas.microsoft.com/office/drawing/2014/main" id="{3A0C031C-580E-4384-BD7D-40E3B3B8503C}"/>
              </a:ext>
            </a:extLst>
          </p:cNvPr>
          <p:cNvSpPr/>
          <p:nvPr userDrawn="1"/>
        </p:nvSpPr>
        <p:spPr>
          <a:xfrm>
            <a:off x="0" y="-483034"/>
            <a:ext cx="3048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b-NO" dirty="0" err="1"/>
              <a:t>titleTextColor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623114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tel på hvit bakgrun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738" y="6390877"/>
            <a:ext cx="2597836" cy="134652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2021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AE68-2C15-43EA-AAC8-8A98AD9E38DC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646490C-0C53-485B-91D3-5EFF8383CB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341330"/>
            <a:ext cx="10515600" cy="398571"/>
          </a:xfr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nb-NO"/>
              <a:t>Klikk for å redigere overskrift</a:t>
            </a:r>
            <a:endParaRPr lang="nb-NO" dirty="0"/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3AA91563-8B1A-4CCA-BF27-751B5E4941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400" y="6302223"/>
            <a:ext cx="575529" cy="431952"/>
          </a:xfrm>
          <a:prstGeom prst="rect">
            <a:avLst/>
          </a:prstGeom>
        </p:spPr>
      </p:pic>
      <p:sp>
        <p:nvSpPr>
          <p:cNvPr id="14" name="shapeFillSecondary">
            <a:extLst>
              <a:ext uri="{FF2B5EF4-FFF2-40B4-BE49-F238E27FC236}">
                <a16:creationId xmlns:a16="http://schemas.microsoft.com/office/drawing/2014/main" id="{269436AB-E786-4580-9565-708952FA81CE}"/>
              </a:ext>
            </a:extLst>
          </p:cNvPr>
          <p:cNvSpPr/>
          <p:nvPr userDrawn="1"/>
        </p:nvSpPr>
        <p:spPr>
          <a:xfrm>
            <a:off x="253620" y="255621"/>
            <a:ext cx="3894510" cy="125379"/>
          </a:xfrm>
          <a:custGeom>
            <a:avLst/>
            <a:gdLst>
              <a:gd name="connsiteX0" fmla="*/ 0 w 7788513"/>
              <a:gd name="connsiteY0" fmla="*/ 0 h 250758"/>
              <a:gd name="connsiteX1" fmla="*/ 7788513 w 7788513"/>
              <a:gd name="connsiteY1" fmla="*/ 0 h 250758"/>
              <a:gd name="connsiteX2" fmla="*/ 7535941 w 7788513"/>
              <a:gd name="connsiteY2" fmla="*/ 250758 h 250758"/>
              <a:gd name="connsiteX3" fmla="*/ 0 w 7788513"/>
              <a:gd name="connsiteY3" fmla="*/ 250758 h 250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8513" h="250758">
                <a:moveTo>
                  <a:pt x="0" y="0"/>
                </a:moveTo>
                <a:lnTo>
                  <a:pt x="7788513" y="0"/>
                </a:lnTo>
                <a:lnTo>
                  <a:pt x="7535941" y="250758"/>
                </a:lnTo>
                <a:lnTo>
                  <a:pt x="0" y="250758"/>
                </a:lnTo>
                <a:close/>
              </a:path>
            </a:pathLst>
          </a:custGeom>
          <a:solidFill>
            <a:srgbClr val="86C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12" name="titleTextColor" hidden="1">
            <a:extLst>
              <a:ext uri="{FF2B5EF4-FFF2-40B4-BE49-F238E27FC236}">
                <a16:creationId xmlns:a16="http://schemas.microsoft.com/office/drawing/2014/main" id="{3A0C031C-580E-4384-BD7D-40E3B3B8503C}"/>
              </a:ext>
            </a:extLst>
          </p:cNvPr>
          <p:cNvSpPr/>
          <p:nvPr userDrawn="1"/>
        </p:nvSpPr>
        <p:spPr>
          <a:xfrm>
            <a:off x="0" y="-483034"/>
            <a:ext cx="3048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b-NO" dirty="0" err="1"/>
              <a:t>titleTextColor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197457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738" y="6390877"/>
            <a:ext cx="2597836" cy="134652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2021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AE68-2C15-43EA-AAC8-8A98AD9E38DC}" type="slidenum">
              <a:rPr lang="nb-NO" smtClean="0"/>
              <a:t>‹#›</a:t>
            </a:fld>
            <a:endParaRPr lang="nb-NO"/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3AA91563-8B1A-4CCA-BF27-751B5E4941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400" y="6302223"/>
            <a:ext cx="575529" cy="431952"/>
          </a:xfrm>
          <a:prstGeom prst="rect">
            <a:avLst/>
          </a:prstGeom>
        </p:spPr>
      </p:pic>
      <p:sp>
        <p:nvSpPr>
          <p:cNvPr id="14" name="shapeFillSecondary">
            <a:extLst>
              <a:ext uri="{FF2B5EF4-FFF2-40B4-BE49-F238E27FC236}">
                <a16:creationId xmlns:a16="http://schemas.microsoft.com/office/drawing/2014/main" id="{269436AB-E786-4580-9565-708952FA81CE}"/>
              </a:ext>
            </a:extLst>
          </p:cNvPr>
          <p:cNvSpPr/>
          <p:nvPr userDrawn="1"/>
        </p:nvSpPr>
        <p:spPr>
          <a:xfrm>
            <a:off x="253620" y="255621"/>
            <a:ext cx="3894510" cy="125379"/>
          </a:xfrm>
          <a:custGeom>
            <a:avLst/>
            <a:gdLst>
              <a:gd name="connsiteX0" fmla="*/ 0 w 7788513"/>
              <a:gd name="connsiteY0" fmla="*/ 0 h 250758"/>
              <a:gd name="connsiteX1" fmla="*/ 7788513 w 7788513"/>
              <a:gd name="connsiteY1" fmla="*/ 0 h 250758"/>
              <a:gd name="connsiteX2" fmla="*/ 7535941 w 7788513"/>
              <a:gd name="connsiteY2" fmla="*/ 250758 h 250758"/>
              <a:gd name="connsiteX3" fmla="*/ 0 w 7788513"/>
              <a:gd name="connsiteY3" fmla="*/ 250758 h 250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8513" h="250758">
                <a:moveTo>
                  <a:pt x="0" y="0"/>
                </a:moveTo>
                <a:lnTo>
                  <a:pt x="7788513" y="0"/>
                </a:lnTo>
                <a:lnTo>
                  <a:pt x="7535941" y="250758"/>
                </a:lnTo>
                <a:lnTo>
                  <a:pt x="0" y="250758"/>
                </a:lnTo>
                <a:close/>
              </a:path>
            </a:pathLst>
          </a:custGeom>
          <a:solidFill>
            <a:srgbClr val="86C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12" name="titleTextColor" hidden="1">
            <a:extLst>
              <a:ext uri="{FF2B5EF4-FFF2-40B4-BE49-F238E27FC236}">
                <a16:creationId xmlns:a16="http://schemas.microsoft.com/office/drawing/2014/main" id="{3A0C031C-580E-4384-BD7D-40E3B3B8503C}"/>
              </a:ext>
            </a:extLst>
          </p:cNvPr>
          <p:cNvSpPr/>
          <p:nvPr userDrawn="1"/>
        </p:nvSpPr>
        <p:spPr>
          <a:xfrm>
            <a:off x="0" y="-483034"/>
            <a:ext cx="3048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b-NO" dirty="0" err="1"/>
              <a:t>titleTextColor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1129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 - turki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ihåndsform: figur 58">
            <a:extLst>
              <a:ext uri="{FF2B5EF4-FFF2-40B4-BE49-F238E27FC236}">
                <a16:creationId xmlns:a16="http://schemas.microsoft.com/office/drawing/2014/main" id="{32A3FEB7-57DC-419F-8C21-075D47F541E1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511802 w 24382413"/>
              <a:gd name="connsiteY0" fmla="*/ 508254 h 13716000"/>
              <a:gd name="connsiteX1" fmla="*/ 511802 w 24382413"/>
              <a:gd name="connsiteY1" fmla="*/ 12326943 h 13716000"/>
              <a:gd name="connsiteX2" fmla="*/ 8967020 w 24382413"/>
              <a:gd name="connsiteY2" fmla="*/ 12326943 h 13716000"/>
              <a:gd name="connsiteX3" fmla="*/ 22500321 w 24382413"/>
              <a:gd name="connsiteY3" fmla="*/ 12326943 h 13716000"/>
              <a:gd name="connsiteX4" fmla="*/ 22500321 w 24382413"/>
              <a:gd name="connsiteY4" fmla="*/ 12326944 h 13716000"/>
              <a:gd name="connsiteX5" fmla="*/ 22706149 w 24382413"/>
              <a:gd name="connsiteY5" fmla="*/ 12326944 h 13716000"/>
              <a:gd name="connsiteX6" fmla="*/ 22706149 w 24382413"/>
              <a:gd name="connsiteY6" fmla="*/ 12326943 h 13716000"/>
              <a:gd name="connsiteX7" fmla="*/ 23361445 w 24382413"/>
              <a:gd name="connsiteY7" fmla="*/ 12326943 h 13716000"/>
              <a:gd name="connsiteX8" fmla="*/ 23897617 w 24382413"/>
              <a:gd name="connsiteY8" fmla="*/ 12326943 h 13716000"/>
              <a:gd name="connsiteX9" fmla="*/ 23897617 w 24382413"/>
              <a:gd name="connsiteY9" fmla="*/ 508254 h 13716000"/>
              <a:gd name="connsiteX10" fmla="*/ 10387215 w 24382413"/>
              <a:gd name="connsiteY10" fmla="*/ 508254 h 13716000"/>
              <a:gd name="connsiteX11" fmla="*/ 10389343 w 24382413"/>
              <a:gd name="connsiteY11" fmla="*/ 510382 h 13716000"/>
              <a:gd name="connsiteX12" fmla="*/ 10375510 w 24382413"/>
              <a:gd name="connsiteY12" fmla="*/ 510382 h 13716000"/>
              <a:gd name="connsiteX13" fmla="*/ 10373382 w 24382413"/>
              <a:gd name="connsiteY13" fmla="*/ 508254 h 13716000"/>
              <a:gd name="connsiteX14" fmla="*/ 0 w 24382413"/>
              <a:gd name="connsiteY14" fmla="*/ 0 h 13716000"/>
              <a:gd name="connsiteX15" fmla="*/ 24382413 w 24382413"/>
              <a:gd name="connsiteY15" fmla="*/ 0 h 13716000"/>
              <a:gd name="connsiteX16" fmla="*/ 24382413 w 24382413"/>
              <a:gd name="connsiteY16" fmla="*/ 13716000 h 13716000"/>
              <a:gd name="connsiteX17" fmla="*/ 0 w 24382413"/>
              <a:gd name="connsiteY1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2413" h="13716000">
                <a:moveTo>
                  <a:pt x="511802" y="508254"/>
                </a:moveTo>
                <a:lnTo>
                  <a:pt x="511802" y="12326943"/>
                </a:lnTo>
                <a:lnTo>
                  <a:pt x="8967020" y="12326943"/>
                </a:lnTo>
                <a:lnTo>
                  <a:pt x="22500321" y="12326943"/>
                </a:lnTo>
                <a:lnTo>
                  <a:pt x="22500321" y="12326944"/>
                </a:lnTo>
                <a:lnTo>
                  <a:pt x="22706149" y="12326944"/>
                </a:lnTo>
                <a:lnTo>
                  <a:pt x="22706149" y="12326943"/>
                </a:lnTo>
                <a:lnTo>
                  <a:pt x="23361445" y="12326943"/>
                </a:lnTo>
                <a:lnTo>
                  <a:pt x="23897617" y="12326943"/>
                </a:lnTo>
                <a:lnTo>
                  <a:pt x="23897617" y="508254"/>
                </a:lnTo>
                <a:lnTo>
                  <a:pt x="10387215" y="508254"/>
                </a:lnTo>
                <a:lnTo>
                  <a:pt x="10389343" y="510382"/>
                </a:lnTo>
                <a:lnTo>
                  <a:pt x="10375510" y="510382"/>
                </a:lnTo>
                <a:lnTo>
                  <a:pt x="10373382" y="508254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738" y="6390877"/>
            <a:ext cx="2597836" cy="134652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2021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AE68-2C15-43EA-AAC8-8A98AD9E38DC}" type="slidenum">
              <a:rPr lang="nb-NO" smtClean="0"/>
              <a:t>‹#›</a:t>
            </a:fld>
            <a:endParaRPr lang="nb-NO"/>
          </a:p>
        </p:txBody>
      </p:sp>
      <p:sp>
        <p:nvSpPr>
          <p:cNvPr id="122" name="Title 1">
            <a:extLst>
              <a:ext uri="{FF2B5EF4-FFF2-40B4-BE49-F238E27FC236}">
                <a16:creationId xmlns:a16="http://schemas.microsoft.com/office/drawing/2014/main" id="{B936E8EE-D311-4B04-9302-E48A7E393E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8115" y="3888421"/>
            <a:ext cx="10554285" cy="597856"/>
          </a:xfrm>
        </p:spPr>
        <p:txBody>
          <a:bodyPr wrap="square" anchor="b">
            <a:spAutoFit/>
          </a:bodyPr>
          <a:lstStyle>
            <a:lvl1pPr algn="ctr">
              <a:defRPr sz="4200">
                <a:solidFill>
                  <a:schemeClr val="lt1"/>
                </a:solidFill>
              </a:defRPr>
            </a:lvl1pPr>
          </a:lstStyle>
          <a:p>
            <a:r>
              <a:rPr lang="en-US" dirty="0"/>
              <a:t>Takk for oppmerksomheten!</a:t>
            </a:r>
          </a:p>
        </p:txBody>
      </p:sp>
      <p:sp>
        <p:nvSpPr>
          <p:cNvPr id="123" name="Subtitle 2">
            <a:extLst>
              <a:ext uri="{FF2B5EF4-FFF2-40B4-BE49-F238E27FC236}">
                <a16:creationId xmlns:a16="http://schemas.microsoft.com/office/drawing/2014/main" id="{01F0A2A1-78DD-4528-B0EC-EDD5A74F06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8116" y="4524059"/>
            <a:ext cx="10554284" cy="338554"/>
          </a:xfrm>
        </p:spPr>
        <p:txBody>
          <a:bodyPr wrap="square">
            <a:spAutoFit/>
          </a:bodyPr>
          <a:lstStyle>
            <a:lvl1pPr marL="0" indent="0" algn="ctr">
              <a:buNone/>
              <a:defRPr sz="2200" b="0">
                <a:solidFill>
                  <a:schemeClr val="lt1"/>
                </a:solidFill>
                <a:latin typeface="+mn-lt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US" dirty="0" err="1"/>
              <a:t>Navn på foredragsholder</a:t>
            </a:r>
            <a:endParaRPr lang="en-US"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B902C4C-FA91-402C-90F3-6429F15C26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400" y="6302223"/>
            <a:ext cx="575529" cy="431952"/>
          </a:xfrm>
          <a:prstGeom prst="rect">
            <a:avLst/>
          </a:prstGeom>
        </p:spPr>
      </p:pic>
      <p:sp>
        <p:nvSpPr>
          <p:cNvPr id="11" name="shapeFillSecondary">
            <a:extLst>
              <a:ext uri="{FF2B5EF4-FFF2-40B4-BE49-F238E27FC236}">
                <a16:creationId xmlns:a16="http://schemas.microsoft.com/office/drawing/2014/main" id="{58FA6285-4F0F-4606-8233-F092591FCB4A}"/>
              </a:ext>
            </a:extLst>
          </p:cNvPr>
          <p:cNvSpPr/>
          <p:nvPr userDrawn="1"/>
        </p:nvSpPr>
        <p:spPr>
          <a:xfrm>
            <a:off x="253620" y="255621"/>
            <a:ext cx="3894510" cy="125379"/>
          </a:xfrm>
          <a:custGeom>
            <a:avLst/>
            <a:gdLst>
              <a:gd name="connsiteX0" fmla="*/ 0 w 7788513"/>
              <a:gd name="connsiteY0" fmla="*/ 0 h 250758"/>
              <a:gd name="connsiteX1" fmla="*/ 7788513 w 7788513"/>
              <a:gd name="connsiteY1" fmla="*/ 0 h 250758"/>
              <a:gd name="connsiteX2" fmla="*/ 7535941 w 7788513"/>
              <a:gd name="connsiteY2" fmla="*/ 250758 h 250758"/>
              <a:gd name="connsiteX3" fmla="*/ 0 w 7788513"/>
              <a:gd name="connsiteY3" fmla="*/ 250758 h 250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8513" h="250758">
                <a:moveTo>
                  <a:pt x="0" y="0"/>
                </a:moveTo>
                <a:lnTo>
                  <a:pt x="7788513" y="0"/>
                </a:lnTo>
                <a:lnTo>
                  <a:pt x="7535941" y="250758"/>
                </a:lnTo>
                <a:lnTo>
                  <a:pt x="0" y="250758"/>
                </a:lnTo>
                <a:close/>
              </a:path>
            </a:pathLst>
          </a:custGeom>
          <a:solidFill>
            <a:srgbClr val="86C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12" name="backgroundFillPrimary" hidden="1">
            <a:extLst>
              <a:ext uri="{FF2B5EF4-FFF2-40B4-BE49-F238E27FC236}">
                <a16:creationId xmlns:a16="http://schemas.microsoft.com/office/drawing/2014/main" id="{C4144709-C78E-43F7-ABE1-CE73455CBD87}"/>
              </a:ext>
            </a:extLst>
          </p:cNvPr>
          <p:cNvSpPr/>
          <p:nvPr userDrawn="1"/>
        </p:nvSpPr>
        <p:spPr>
          <a:xfrm>
            <a:off x="0" y="-483034"/>
            <a:ext cx="3048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b-NO" dirty="0" err="1"/>
              <a:t>backgroundFillPrimary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65636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_Grå_Med_Lilla">
    <p:bg>
      <p:bgPr>
        <a:solidFill>
          <a:srgbClr val="F2F3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ihåndsform: figur 58">
            <a:extLst>
              <a:ext uri="{FF2B5EF4-FFF2-40B4-BE49-F238E27FC236}">
                <a16:creationId xmlns:a16="http://schemas.microsoft.com/office/drawing/2014/main" id="{32A3FEB7-57DC-419F-8C21-075D47F541E1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511802 w 24382413"/>
              <a:gd name="connsiteY0" fmla="*/ 508254 h 13716000"/>
              <a:gd name="connsiteX1" fmla="*/ 511802 w 24382413"/>
              <a:gd name="connsiteY1" fmla="*/ 12326943 h 13716000"/>
              <a:gd name="connsiteX2" fmla="*/ 8967020 w 24382413"/>
              <a:gd name="connsiteY2" fmla="*/ 12326943 h 13716000"/>
              <a:gd name="connsiteX3" fmla="*/ 22500321 w 24382413"/>
              <a:gd name="connsiteY3" fmla="*/ 12326943 h 13716000"/>
              <a:gd name="connsiteX4" fmla="*/ 22500321 w 24382413"/>
              <a:gd name="connsiteY4" fmla="*/ 12326944 h 13716000"/>
              <a:gd name="connsiteX5" fmla="*/ 22706149 w 24382413"/>
              <a:gd name="connsiteY5" fmla="*/ 12326944 h 13716000"/>
              <a:gd name="connsiteX6" fmla="*/ 22706149 w 24382413"/>
              <a:gd name="connsiteY6" fmla="*/ 12326943 h 13716000"/>
              <a:gd name="connsiteX7" fmla="*/ 23361445 w 24382413"/>
              <a:gd name="connsiteY7" fmla="*/ 12326943 h 13716000"/>
              <a:gd name="connsiteX8" fmla="*/ 23897617 w 24382413"/>
              <a:gd name="connsiteY8" fmla="*/ 12326943 h 13716000"/>
              <a:gd name="connsiteX9" fmla="*/ 23897617 w 24382413"/>
              <a:gd name="connsiteY9" fmla="*/ 508254 h 13716000"/>
              <a:gd name="connsiteX10" fmla="*/ 10387215 w 24382413"/>
              <a:gd name="connsiteY10" fmla="*/ 508254 h 13716000"/>
              <a:gd name="connsiteX11" fmla="*/ 10389343 w 24382413"/>
              <a:gd name="connsiteY11" fmla="*/ 510382 h 13716000"/>
              <a:gd name="connsiteX12" fmla="*/ 10375510 w 24382413"/>
              <a:gd name="connsiteY12" fmla="*/ 510382 h 13716000"/>
              <a:gd name="connsiteX13" fmla="*/ 10373382 w 24382413"/>
              <a:gd name="connsiteY13" fmla="*/ 508254 h 13716000"/>
              <a:gd name="connsiteX14" fmla="*/ 0 w 24382413"/>
              <a:gd name="connsiteY14" fmla="*/ 0 h 13716000"/>
              <a:gd name="connsiteX15" fmla="*/ 24382413 w 24382413"/>
              <a:gd name="connsiteY15" fmla="*/ 0 h 13716000"/>
              <a:gd name="connsiteX16" fmla="*/ 24382413 w 24382413"/>
              <a:gd name="connsiteY16" fmla="*/ 13716000 h 13716000"/>
              <a:gd name="connsiteX17" fmla="*/ 0 w 24382413"/>
              <a:gd name="connsiteY1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2413" h="13716000">
                <a:moveTo>
                  <a:pt x="511802" y="508254"/>
                </a:moveTo>
                <a:lnTo>
                  <a:pt x="511802" y="12326943"/>
                </a:lnTo>
                <a:lnTo>
                  <a:pt x="8967020" y="12326943"/>
                </a:lnTo>
                <a:lnTo>
                  <a:pt x="22500321" y="12326943"/>
                </a:lnTo>
                <a:lnTo>
                  <a:pt x="22500321" y="12326944"/>
                </a:lnTo>
                <a:lnTo>
                  <a:pt x="22706149" y="12326944"/>
                </a:lnTo>
                <a:lnTo>
                  <a:pt x="22706149" y="12326943"/>
                </a:lnTo>
                <a:lnTo>
                  <a:pt x="23361445" y="12326943"/>
                </a:lnTo>
                <a:lnTo>
                  <a:pt x="23897617" y="12326943"/>
                </a:lnTo>
                <a:lnTo>
                  <a:pt x="23897617" y="508254"/>
                </a:lnTo>
                <a:lnTo>
                  <a:pt x="10387215" y="508254"/>
                </a:lnTo>
                <a:lnTo>
                  <a:pt x="10389343" y="510382"/>
                </a:lnTo>
                <a:lnTo>
                  <a:pt x="10375510" y="510382"/>
                </a:lnTo>
                <a:lnTo>
                  <a:pt x="10373382" y="508254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738" y="6390877"/>
            <a:ext cx="2597836" cy="134652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2021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AE68-2C15-43EA-AAC8-8A98AD9E38DC}" type="slidenum">
              <a:rPr lang="nb-NO" smtClean="0"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B902C4C-FA91-402C-90F3-6429F15C26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400" y="6302223"/>
            <a:ext cx="575529" cy="431952"/>
          </a:xfrm>
          <a:prstGeom prst="rect">
            <a:avLst/>
          </a:prstGeom>
        </p:spPr>
      </p:pic>
      <p:sp>
        <p:nvSpPr>
          <p:cNvPr id="11" name="shapeFillSecondary">
            <a:extLst>
              <a:ext uri="{FF2B5EF4-FFF2-40B4-BE49-F238E27FC236}">
                <a16:creationId xmlns:a16="http://schemas.microsoft.com/office/drawing/2014/main" id="{58FA6285-4F0F-4606-8233-F092591FCB4A}"/>
              </a:ext>
            </a:extLst>
          </p:cNvPr>
          <p:cNvSpPr/>
          <p:nvPr userDrawn="1"/>
        </p:nvSpPr>
        <p:spPr>
          <a:xfrm>
            <a:off x="253620" y="255621"/>
            <a:ext cx="3894510" cy="125379"/>
          </a:xfrm>
          <a:custGeom>
            <a:avLst/>
            <a:gdLst>
              <a:gd name="connsiteX0" fmla="*/ 0 w 7788513"/>
              <a:gd name="connsiteY0" fmla="*/ 0 h 250758"/>
              <a:gd name="connsiteX1" fmla="*/ 7788513 w 7788513"/>
              <a:gd name="connsiteY1" fmla="*/ 0 h 250758"/>
              <a:gd name="connsiteX2" fmla="*/ 7535941 w 7788513"/>
              <a:gd name="connsiteY2" fmla="*/ 250758 h 250758"/>
              <a:gd name="connsiteX3" fmla="*/ 0 w 7788513"/>
              <a:gd name="connsiteY3" fmla="*/ 250758 h 250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8513" h="250758">
                <a:moveTo>
                  <a:pt x="0" y="0"/>
                </a:moveTo>
                <a:lnTo>
                  <a:pt x="7788513" y="0"/>
                </a:lnTo>
                <a:lnTo>
                  <a:pt x="7535941" y="250758"/>
                </a:lnTo>
                <a:lnTo>
                  <a:pt x="0" y="25075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12" name="backgroundFillPrimary" hidden="1">
            <a:extLst>
              <a:ext uri="{FF2B5EF4-FFF2-40B4-BE49-F238E27FC236}">
                <a16:creationId xmlns:a16="http://schemas.microsoft.com/office/drawing/2014/main" id="{C4144709-C78E-43F7-ABE1-CE73455CBD87}"/>
              </a:ext>
            </a:extLst>
          </p:cNvPr>
          <p:cNvSpPr/>
          <p:nvPr userDrawn="1"/>
        </p:nvSpPr>
        <p:spPr>
          <a:xfrm>
            <a:off x="0" y="-483034"/>
            <a:ext cx="3048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b-NO" dirty="0" err="1"/>
              <a:t>backgroundFillPrimary</a:t>
            </a:r>
            <a:endParaRPr lang="nb-NO" dirty="0"/>
          </a:p>
        </p:txBody>
      </p:sp>
      <p:sp>
        <p:nvSpPr>
          <p:cNvPr id="13" name="Tittel 1">
            <a:extLst>
              <a:ext uri="{FF2B5EF4-FFF2-40B4-BE49-F238E27FC236}">
                <a16:creationId xmlns:a16="http://schemas.microsoft.com/office/drawing/2014/main" id="{8FA8F898-A958-C341-BB85-F992D53BA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341330"/>
            <a:ext cx="10515600" cy="398571"/>
          </a:xfrm>
        </p:spPr>
        <p:txBody>
          <a:bodyPr/>
          <a:lstStyle>
            <a:lvl1pPr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b-NO"/>
              <a:t>Innhold</a:t>
            </a:r>
            <a:endParaRPr lang="nb-NO" dirty="0"/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36973FDF-2A85-D747-97CA-46A4957A5FB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8115" y="2099357"/>
            <a:ext cx="10515599" cy="3479251"/>
          </a:xfrm>
        </p:spPr>
        <p:txBody>
          <a:bodyPr/>
          <a:lstStyle>
            <a:lvl1pPr marL="342900" indent="-342900">
              <a:buFont typeface="+mj-lt"/>
              <a:buAutoNum type="arabicPeriod"/>
              <a:defRPr lang="en-GB" b="0" i="0" u="none" strike="noStrike">
                <a:solidFill>
                  <a:schemeClr val="tx1"/>
                </a:solidFill>
                <a:effectLst/>
                <a:latin typeface="Titillium Web Light" pitchFamily="2" charset="77"/>
              </a:defRPr>
            </a:lvl1pPr>
          </a:lstStyle>
          <a:p>
            <a:r>
              <a:rPr lang="en-NO" sz="1800"/>
              <a:t>Klikk for å legge inn en innholdsfortegnelse				Side 4</a:t>
            </a:r>
          </a:p>
        </p:txBody>
      </p:sp>
    </p:spTree>
    <p:extLst>
      <p:ext uri="{BB962C8B-B14F-4D97-AF65-F5344CB8AC3E}">
        <p14:creationId xmlns:p14="http://schemas.microsoft.com/office/powerpoint/2010/main" val="22274720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 - grå">
    <p:bg>
      <p:bgPr>
        <a:solidFill>
          <a:srgbClr val="F2F3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ihåndsform: figur 58">
            <a:extLst>
              <a:ext uri="{FF2B5EF4-FFF2-40B4-BE49-F238E27FC236}">
                <a16:creationId xmlns:a16="http://schemas.microsoft.com/office/drawing/2014/main" id="{32A3FEB7-57DC-419F-8C21-075D47F541E1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511802 w 24382413"/>
              <a:gd name="connsiteY0" fmla="*/ 508254 h 13716000"/>
              <a:gd name="connsiteX1" fmla="*/ 511802 w 24382413"/>
              <a:gd name="connsiteY1" fmla="*/ 12326943 h 13716000"/>
              <a:gd name="connsiteX2" fmla="*/ 8967020 w 24382413"/>
              <a:gd name="connsiteY2" fmla="*/ 12326943 h 13716000"/>
              <a:gd name="connsiteX3" fmla="*/ 22500321 w 24382413"/>
              <a:gd name="connsiteY3" fmla="*/ 12326943 h 13716000"/>
              <a:gd name="connsiteX4" fmla="*/ 22500321 w 24382413"/>
              <a:gd name="connsiteY4" fmla="*/ 12326944 h 13716000"/>
              <a:gd name="connsiteX5" fmla="*/ 22706149 w 24382413"/>
              <a:gd name="connsiteY5" fmla="*/ 12326944 h 13716000"/>
              <a:gd name="connsiteX6" fmla="*/ 22706149 w 24382413"/>
              <a:gd name="connsiteY6" fmla="*/ 12326943 h 13716000"/>
              <a:gd name="connsiteX7" fmla="*/ 23361445 w 24382413"/>
              <a:gd name="connsiteY7" fmla="*/ 12326943 h 13716000"/>
              <a:gd name="connsiteX8" fmla="*/ 23897617 w 24382413"/>
              <a:gd name="connsiteY8" fmla="*/ 12326943 h 13716000"/>
              <a:gd name="connsiteX9" fmla="*/ 23897617 w 24382413"/>
              <a:gd name="connsiteY9" fmla="*/ 508254 h 13716000"/>
              <a:gd name="connsiteX10" fmla="*/ 10387215 w 24382413"/>
              <a:gd name="connsiteY10" fmla="*/ 508254 h 13716000"/>
              <a:gd name="connsiteX11" fmla="*/ 10389343 w 24382413"/>
              <a:gd name="connsiteY11" fmla="*/ 510382 h 13716000"/>
              <a:gd name="connsiteX12" fmla="*/ 10375510 w 24382413"/>
              <a:gd name="connsiteY12" fmla="*/ 510382 h 13716000"/>
              <a:gd name="connsiteX13" fmla="*/ 10373382 w 24382413"/>
              <a:gd name="connsiteY13" fmla="*/ 508254 h 13716000"/>
              <a:gd name="connsiteX14" fmla="*/ 0 w 24382413"/>
              <a:gd name="connsiteY14" fmla="*/ 0 h 13716000"/>
              <a:gd name="connsiteX15" fmla="*/ 24382413 w 24382413"/>
              <a:gd name="connsiteY15" fmla="*/ 0 h 13716000"/>
              <a:gd name="connsiteX16" fmla="*/ 24382413 w 24382413"/>
              <a:gd name="connsiteY16" fmla="*/ 13716000 h 13716000"/>
              <a:gd name="connsiteX17" fmla="*/ 0 w 24382413"/>
              <a:gd name="connsiteY1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2413" h="13716000">
                <a:moveTo>
                  <a:pt x="511802" y="508254"/>
                </a:moveTo>
                <a:lnTo>
                  <a:pt x="511802" y="12326943"/>
                </a:lnTo>
                <a:lnTo>
                  <a:pt x="8967020" y="12326943"/>
                </a:lnTo>
                <a:lnTo>
                  <a:pt x="22500321" y="12326943"/>
                </a:lnTo>
                <a:lnTo>
                  <a:pt x="22500321" y="12326944"/>
                </a:lnTo>
                <a:lnTo>
                  <a:pt x="22706149" y="12326944"/>
                </a:lnTo>
                <a:lnTo>
                  <a:pt x="22706149" y="12326943"/>
                </a:lnTo>
                <a:lnTo>
                  <a:pt x="23361445" y="12326943"/>
                </a:lnTo>
                <a:lnTo>
                  <a:pt x="23897617" y="12326943"/>
                </a:lnTo>
                <a:lnTo>
                  <a:pt x="23897617" y="508254"/>
                </a:lnTo>
                <a:lnTo>
                  <a:pt x="10387215" y="508254"/>
                </a:lnTo>
                <a:lnTo>
                  <a:pt x="10389343" y="510382"/>
                </a:lnTo>
                <a:lnTo>
                  <a:pt x="10375510" y="510382"/>
                </a:lnTo>
                <a:lnTo>
                  <a:pt x="10373382" y="508254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738" y="6390877"/>
            <a:ext cx="2597836" cy="134652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2021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AE68-2C15-43EA-AAC8-8A98AD9E38DC}" type="slidenum">
              <a:rPr lang="nb-NO" smtClean="0"/>
              <a:t>‹#›</a:t>
            </a:fld>
            <a:endParaRPr lang="nb-NO"/>
          </a:p>
        </p:txBody>
      </p:sp>
      <p:sp>
        <p:nvSpPr>
          <p:cNvPr id="122" name="Title 1">
            <a:extLst>
              <a:ext uri="{FF2B5EF4-FFF2-40B4-BE49-F238E27FC236}">
                <a16:creationId xmlns:a16="http://schemas.microsoft.com/office/drawing/2014/main" id="{B936E8EE-D311-4B04-9302-E48A7E393E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8115" y="3888421"/>
            <a:ext cx="10554285" cy="597856"/>
          </a:xfrm>
        </p:spPr>
        <p:txBody>
          <a:bodyPr wrap="square" anchor="b">
            <a:spAutoFit/>
          </a:bodyPr>
          <a:lstStyle>
            <a:lvl1pPr algn="ctr">
              <a:defRPr sz="42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Takk for oppmerksomheten!</a:t>
            </a:r>
          </a:p>
        </p:txBody>
      </p:sp>
      <p:sp>
        <p:nvSpPr>
          <p:cNvPr id="123" name="Subtitle 2">
            <a:extLst>
              <a:ext uri="{FF2B5EF4-FFF2-40B4-BE49-F238E27FC236}">
                <a16:creationId xmlns:a16="http://schemas.microsoft.com/office/drawing/2014/main" id="{01F0A2A1-78DD-4528-B0EC-EDD5A74F06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8116" y="4524059"/>
            <a:ext cx="10554284" cy="338554"/>
          </a:xfrm>
        </p:spPr>
        <p:txBody>
          <a:bodyPr wrap="square">
            <a:sp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  <a:latin typeface="+mn-lt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US" dirty="0" err="1"/>
              <a:t>Navn på foredragsholder</a:t>
            </a:r>
            <a:endParaRPr lang="en-US"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B902C4C-FA91-402C-90F3-6429F15C26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400" y="6302223"/>
            <a:ext cx="575529" cy="431952"/>
          </a:xfrm>
          <a:prstGeom prst="rect">
            <a:avLst/>
          </a:prstGeom>
        </p:spPr>
      </p:pic>
      <p:sp>
        <p:nvSpPr>
          <p:cNvPr id="11" name="shapeFillSecondary">
            <a:extLst>
              <a:ext uri="{FF2B5EF4-FFF2-40B4-BE49-F238E27FC236}">
                <a16:creationId xmlns:a16="http://schemas.microsoft.com/office/drawing/2014/main" id="{58FA6285-4F0F-4606-8233-F092591FCB4A}"/>
              </a:ext>
            </a:extLst>
          </p:cNvPr>
          <p:cNvSpPr/>
          <p:nvPr userDrawn="1"/>
        </p:nvSpPr>
        <p:spPr>
          <a:xfrm>
            <a:off x="253620" y="255621"/>
            <a:ext cx="3894510" cy="125379"/>
          </a:xfrm>
          <a:custGeom>
            <a:avLst/>
            <a:gdLst>
              <a:gd name="connsiteX0" fmla="*/ 0 w 7788513"/>
              <a:gd name="connsiteY0" fmla="*/ 0 h 250758"/>
              <a:gd name="connsiteX1" fmla="*/ 7788513 w 7788513"/>
              <a:gd name="connsiteY1" fmla="*/ 0 h 250758"/>
              <a:gd name="connsiteX2" fmla="*/ 7535941 w 7788513"/>
              <a:gd name="connsiteY2" fmla="*/ 250758 h 250758"/>
              <a:gd name="connsiteX3" fmla="*/ 0 w 7788513"/>
              <a:gd name="connsiteY3" fmla="*/ 250758 h 250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8513" h="250758">
                <a:moveTo>
                  <a:pt x="0" y="0"/>
                </a:moveTo>
                <a:lnTo>
                  <a:pt x="7788513" y="0"/>
                </a:lnTo>
                <a:lnTo>
                  <a:pt x="7535941" y="250758"/>
                </a:lnTo>
                <a:lnTo>
                  <a:pt x="0" y="250758"/>
                </a:lnTo>
                <a:close/>
              </a:path>
            </a:pathLst>
          </a:custGeom>
          <a:solidFill>
            <a:srgbClr val="86C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12" name="backgroundFillPrimary" hidden="1">
            <a:extLst>
              <a:ext uri="{FF2B5EF4-FFF2-40B4-BE49-F238E27FC236}">
                <a16:creationId xmlns:a16="http://schemas.microsoft.com/office/drawing/2014/main" id="{C4144709-C78E-43F7-ABE1-CE73455CBD87}"/>
              </a:ext>
            </a:extLst>
          </p:cNvPr>
          <p:cNvSpPr/>
          <p:nvPr userDrawn="1"/>
        </p:nvSpPr>
        <p:spPr>
          <a:xfrm>
            <a:off x="0" y="-483034"/>
            <a:ext cx="3048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b-NO" dirty="0" err="1"/>
              <a:t>backgroundFillPrimary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397249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79"/>
            <a:ext cx="10363200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16" b="1" i="0">
                <a:solidFill>
                  <a:srgbClr val="241E54"/>
                </a:solidFill>
                <a:latin typeface="TitilliumWeb-SemiBold"/>
                <a:cs typeface="TitilliumWeb-SemiBold"/>
              </a:defRPr>
            </a:lvl1pPr>
          </a:lstStyle>
          <a:p>
            <a:pPr marL="11516">
              <a:spcBef>
                <a:spcPts val="199"/>
              </a:spcBef>
            </a:pPr>
            <a:r>
              <a:rPr lang="nb-NO"/>
              <a:t>Årsrapport </a:t>
            </a:r>
            <a:r>
              <a:rPr lang="nb-NO">
                <a:solidFill>
                  <a:srgbClr val="66559A"/>
                </a:solidFill>
                <a:latin typeface="Titillium Web"/>
                <a:cs typeface="Titillium Web"/>
              </a:rPr>
              <a:t>2020</a:t>
            </a:r>
            <a:endParaRPr lang="nb-NO" dirty="0">
              <a:solidFill>
                <a:srgbClr val="66559A"/>
              </a:solidFill>
              <a:latin typeface="Titillium Web"/>
              <a:cs typeface="Titillium Web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16" b="1" i="0">
                <a:solidFill>
                  <a:srgbClr val="241E54"/>
                </a:solidFill>
                <a:latin typeface="TitilliumWeb-SemiBold"/>
                <a:cs typeface="TitilliumWeb-SemiBold"/>
              </a:defRPr>
            </a:lvl1pPr>
          </a:lstStyle>
          <a:p>
            <a:pPr marL="34549">
              <a:spcBef>
                <a:spcPts val="199"/>
              </a:spcBef>
            </a:pPr>
            <a:fld id="{81D60167-4931-47E6-BA6A-407CBD079E47}" type="slidenum">
              <a:rPr lang="nb-NO" smtClean="0"/>
              <a:pPr marL="34549">
                <a:spcBef>
                  <a:spcPts val="199"/>
                </a:spcBef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194113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820632" y="2389620"/>
            <a:ext cx="6550736" cy="362856"/>
          </a:xfrm>
        </p:spPr>
        <p:txBody>
          <a:bodyPr lIns="0" tIns="0" rIns="0" bIns="0"/>
          <a:lstStyle>
            <a:lvl1pPr>
              <a:defRPr sz="2358" b="0" i="0">
                <a:solidFill>
                  <a:srgbClr val="003E78"/>
                </a:solidFill>
                <a:latin typeface="TitilliumWeb-Light"/>
                <a:cs typeface="TitilliumWeb-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16" b="1" i="0">
                <a:solidFill>
                  <a:srgbClr val="241E54"/>
                </a:solidFill>
                <a:latin typeface="TitilliumWeb-SemiBold"/>
                <a:cs typeface="TitilliumWeb-SemiBold"/>
              </a:defRPr>
            </a:lvl1pPr>
          </a:lstStyle>
          <a:p>
            <a:pPr marL="11516">
              <a:spcBef>
                <a:spcPts val="199"/>
              </a:spcBef>
            </a:pPr>
            <a:r>
              <a:rPr lang="nb-NO"/>
              <a:t>Årsrapport </a:t>
            </a:r>
            <a:r>
              <a:rPr lang="nb-NO">
                <a:solidFill>
                  <a:srgbClr val="66559A"/>
                </a:solidFill>
                <a:latin typeface="Titillium Web"/>
                <a:cs typeface="Titillium Web"/>
              </a:rPr>
              <a:t>2020</a:t>
            </a:r>
            <a:endParaRPr lang="nb-NO" dirty="0">
              <a:solidFill>
                <a:srgbClr val="66559A"/>
              </a:solidFill>
              <a:latin typeface="Titillium Web"/>
              <a:cs typeface="Titillium Web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16" b="1" i="0">
                <a:solidFill>
                  <a:srgbClr val="241E54"/>
                </a:solidFill>
                <a:latin typeface="TitilliumWeb-SemiBold"/>
                <a:cs typeface="TitilliumWeb-SemiBold"/>
              </a:defRPr>
            </a:lvl1pPr>
          </a:lstStyle>
          <a:p>
            <a:pPr marL="34549">
              <a:spcBef>
                <a:spcPts val="199"/>
              </a:spcBef>
            </a:pPr>
            <a:fld id="{81D60167-4931-47E6-BA6A-407CBD079E47}" type="slidenum">
              <a:rPr lang="nb-NO" smtClean="0"/>
              <a:pPr marL="34549">
                <a:spcBef>
                  <a:spcPts val="199"/>
                </a:spcBef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248276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820632" y="2389620"/>
            <a:ext cx="6550736" cy="362856"/>
          </a:xfrm>
        </p:spPr>
        <p:txBody>
          <a:bodyPr lIns="0" tIns="0" rIns="0" bIns="0"/>
          <a:lstStyle>
            <a:lvl1pPr>
              <a:defRPr sz="2358" b="0" i="0">
                <a:solidFill>
                  <a:srgbClr val="003E78"/>
                </a:solidFill>
                <a:latin typeface="TitilliumWeb-Light"/>
                <a:cs typeface="TitilliumWeb-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76103" y="1324387"/>
            <a:ext cx="5367666" cy="1395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7" b="1" i="0">
                <a:solidFill>
                  <a:srgbClr val="007D84"/>
                </a:solidFill>
                <a:latin typeface="Open Sans"/>
                <a:cs typeface="Open Sa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093624" y="1324388"/>
            <a:ext cx="4320051" cy="1395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7" b="1" i="0">
                <a:solidFill>
                  <a:srgbClr val="007D84"/>
                </a:solidFill>
                <a:latin typeface="Open Sans"/>
                <a:cs typeface="Open Sans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16" b="1" i="0">
                <a:solidFill>
                  <a:srgbClr val="241E54"/>
                </a:solidFill>
                <a:latin typeface="TitilliumWeb-SemiBold"/>
                <a:cs typeface="TitilliumWeb-SemiBold"/>
              </a:defRPr>
            </a:lvl1pPr>
          </a:lstStyle>
          <a:p>
            <a:pPr marL="11516">
              <a:spcBef>
                <a:spcPts val="199"/>
              </a:spcBef>
            </a:pPr>
            <a:r>
              <a:rPr lang="nb-NO"/>
              <a:t>Årsrapport </a:t>
            </a:r>
            <a:r>
              <a:rPr lang="nb-NO">
                <a:solidFill>
                  <a:srgbClr val="66559A"/>
                </a:solidFill>
                <a:latin typeface="Titillium Web"/>
                <a:cs typeface="Titillium Web"/>
              </a:rPr>
              <a:t>2020</a:t>
            </a:r>
            <a:endParaRPr lang="nb-NO" dirty="0">
              <a:solidFill>
                <a:srgbClr val="66559A"/>
              </a:solidFill>
              <a:latin typeface="Titillium Web"/>
              <a:cs typeface="Titillium Web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16" b="1" i="0">
                <a:solidFill>
                  <a:srgbClr val="241E54"/>
                </a:solidFill>
                <a:latin typeface="TitilliumWeb-SemiBold"/>
                <a:cs typeface="TitilliumWeb-SemiBold"/>
              </a:defRPr>
            </a:lvl1pPr>
          </a:lstStyle>
          <a:p>
            <a:pPr marL="34549">
              <a:spcBef>
                <a:spcPts val="199"/>
              </a:spcBef>
            </a:pPr>
            <a:fld id="{81D60167-4931-47E6-BA6A-407CBD079E47}" type="slidenum">
              <a:rPr lang="nb-NO" smtClean="0"/>
              <a:pPr marL="34549">
                <a:spcBef>
                  <a:spcPts val="199"/>
                </a:spcBef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718364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36692" y="6442759"/>
            <a:ext cx="331588" cy="212477"/>
          </a:xfrm>
          <a:custGeom>
            <a:avLst/>
            <a:gdLst/>
            <a:ahLst/>
            <a:cxnLst/>
            <a:rect l="l" t="t" r="r" b="b"/>
            <a:pathLst>
              <a:path w="290830" h="234315">
                <a:moveTo>
                  <a:pt x="236410" y="0"/>
                </a:moveTo>
                <a:lnTo>
                  <a:pt x="110337" y="126060"/>
                </a:lnTo>
                <a:lnTo>
                  <a:pt x="54051" y="69773"/>
                </a:lnTo>
                <a:lnTo>
                  <a:pt x="0" y="123837"/>
                </a:lnTo>
                <a:lnTo>
                  <a:pt x="110337" y="234175"/>
                </a:lnTo>
                <a:lnTo>
                  <a:pt x="290461" y="54051"/>
                </a:lnTo>
                <a:lnTo>
                  <a:pt x="236410" y="0"/>
                </a:lnTo>
                <a:close/>
              </a:path>
            </a:pathLst>
          </a:custGeom>
          <a:solidFill>
            <a:srgbClr val="645CA0"/>
          </a:solidFill>
        </p:spPr>
        <p:txBody>
          <a:bodyPr wrap="square" lIns="0" tIns="0" rIns="0" bIns="0" rtlCol="0"/>
          <a:lstStyle/>
          <a:p>
            <a:endParaRPr sz="816"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546" y="6472685"/>
            <a:ext cx="345211" cy="26452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820632" y="2389620"/>
            <a:ext cx="6550736" cy="362856"/>
          </a:xfrm>
        </p:spPr>
        <p:txBody>
          <a:bodyPr lIns="0" tIns="0" rIns="0" bIns="0"/>
          <a:lstStyle>
            <a:lvl1pPr>
              <a:defRPr sz="2358" b="0" i="0">
                <a:solidFill>
                  <a:srgbClr val="003E78"/>
                </a:solidFill>
                <a:latin typeface="TitilliumWeb-Light"/>
                <a:cs typeface="TitilliumWeb-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16" b="1" i="0">
                <a:solidFill>
                  <a:srgbClr val="241E54"/>
                </a:solidFill>
                <a:latin typeface="TitilliumWeb-SemiBold"/>
                <a:cs typeface="TitilliumWeb-SemiBold"/>
              </a:defRPr>
            </a:lvl1pPr>
          </a:lstStyle>
          <a:p>
            <a:pPr marL="11516">
              <a:spcBef>
                <a:spcPts val="199"/>
              </a:spcBef>
            </a:pPr>
            <a:r>
              <a:rPr lang="nb-NO"/>
              <a:t>Årsrapport </a:t>
            </a:r>
            <a:r>
              <a:rPr lang="nb-NO">
                <a:solidFill>
                  <a:srgbClr val="66559A"/>
                </a:solidFill>
                <a:latin typeface="Titillium Web"/>
                <a:cs typeface="Titillium Web"/>
              </a:rPr>
              <a:t>2020</a:t>
            </a:r>
            <a:endParaRPr lang="nb-NO" dirty="0">
              <a:solidFill>
                <a:srgbClr val="66559A"/>
              </a:solidFill>
              <a:latin typeface="Titillium Web"/>
              <a:cs typeface="Titillium Web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16" b="1" i="0">
                <a:solidFill>
                  <a:srgbClr val="241E54"/>
                </a:solidFill>
                <a:latin typeface="TitilliumWeb-SemiBold"/>
                <a:cs typeface="TitilliumWeb-SemiBold"/>
              </a:defRPr>
            </a:lvl1pPr>
          </a:lstStyle>
          <a:p>
            <a:pPr marL="34549">
              <a:spcBef>
                <a:spcPts val="199"/>
              </a:spcBef>
            </a:pPr>
            <a:fld id="{81D60167-4931-47E6-BA6A-407CBD079E47}" type="slidenum">
              <a:rPr lang="nb-NO" smtClean="0"/>
              <a:pPr marL="34549">
                <a:spcBef>
                  <a:spcPts val="199"/>
                </a:spcBef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393778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16" b="1" i="0">
                <a:solidFill>
                  <a:srgbClr val="241E54"/>
                </a:solidFill>
                <a:latin typeface="TitilliumWeb-SemiBold"/>
                <a:cs typeface="TitilliumWeb-SemiBold"/>
              </a:defRPr>
            </a:lvl1pPr>
          </a:lstStyle>
          <a:p>
            <a:pPr marL="11516">
              <a:spcBef>
                <a:spcPts val="199"/>
              </a:spcBef>
            </a:pPr>
            <a:r>
              <a:rPr lang="nb-NO"/>
              <a:t>Årsrapport </a:t>
            </a:r>
            <a:r>
              <a:rPr lang="nb-NO">
                <a:solidFill>
                  <a:srgbClr val="66559A"/>
                </a:solidFill>
                <a:latin typeface="Titillium Web"/>
                <a:cs typeface="Titillium Web"/>
              </a:rPr>
              <a:t>2020</a:t>
            </a:r>
            <a:endParaRPr lang="nb-NO" dirty="0">
              <a:solidFill>
                <a:srgbClr val="66559A"/>
              </a:solidFill>
              <a:latin typeface="Titillium Web"/>
              <a:cs typeface="Titillium Web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16" b="1" i="0">
                <a:solidFill>
                  <a:srgbClr val="241E54"/>
                </a:solidFill>
                <a:latin typeface="TitilliumWeb-SemiBold"/>
                <a:cs typeface="TitilliumWeb-SemiBold"/>
              </a:defRPr>
            </a:lvl1pPr>
          </a:lstStyle>
          <a:p>
            <a:pPr marL="34549">
              <a:spcBef>
                <a:spcPts val="199"/>
              </a:spcBef>
            </a:pPr>
            <a:fld id="{81D60167-4931-47E6-BA6A-407CBD079E47}" type="slidenum">
              <a:rPr lang="nb-NO" smtClean="0"/>
              <a:pPr marL="34549">
                <a:spcBef>
                  <a:spcPts val="199"/>
                </a:spcBef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8943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ide Grå">
    <p:bg>
      <p:bgPr>
        <a:solidFill>
          <a:srgbClr val="F2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ihåndsform: figur 58">
            <a:extLst>
              <a:ext uri="{FF2B5EF4-FFF2-40B4-BE49-F238E27FC236}">
                <a16:creationId xmlns:a16="http://schemas.microsoft.com/office/drawing/2014/main" id="{32A3FEB7-57DC-419F-8C21-075D47F541E1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511802 w 24382413"/>
              <a:gd name="connsiteY0" fmla="*/ 508254 h 13716000"/>
              <a:gd name="connsiteX1" fmla="*/ 511802 w 24382413"/>
              <a:gd name="connsiteY1" fmla="*/ 12326943 h 13716000"/>
              <a:gd name="connsiteX2" fmla="*/ 8967020 w 24382413"/>
              <a:gd name="connsiteY2" fmla="*/ 12326943 h 13716000"/>
              <a:gd name="connsiteX3" fmla="*/ 22500321 w 24382413"/>
              <a:gd name="connsiteY3" fmla="*/ 12326943 h 13716000"/>
              <a:gd name="connsiteX4" fmla="*/ 22500321 w 24382413"/>
              <a:gd name="connsiteY4" fmla="*/ 12326944 h 13716000"/>
              <a:gd name="connsiteX5" fmla="*/ 22706149 w 24382413"/>
              <a:gd name="connsiteY5" fmla="*/ 12326944 h 13716000"/>
              <a:gd name="connsiteX6" fmla="*/ 22706149 w 24382413"/>
              <a:gd name="connsiteY6" fmla="*/ 12326943 h 13716000"/>
              <a:gd name="connsiteX7" fmla="*/ 23361445 w 24382413"/>
              <a:gd name="connsiteY7" fmla="*/ 12326943 h 13716000"/>
              <a:gd name="connsiteX8" fmla="*/ 23897617 w 24382413"/>
              <a:gd name="connsiteY8" fmla="*/ 12326943 h 13716000"/>
              <a:gd name="connsiteX9" fmla="*/ 23897617 w 24382413"/>
              <a:gd name="connsiteY9" fmla="*/ 508254 h 13716000"/>
              <a:gd name="connsiteX10" fmla="*/ 10387215 w 24382413"/>
              <a:gd name="connsiteY10" fmla="*/ 508254 h 13716000"/>
              <a:gd name="connsiteX11" fmla="*/ 10389343 w 24382413"/>
              <a:gd name="connsiteY11" fmla="*/ 510382 h 13716000"/>
              <a:gd name="connsiteX12" fmla="*/ 10375510 w 24382413"/>
              <a:gd name="connsiteY12" fmla="*/ 510382 h 13716000"/>
              <a:gd name="connsiteX13" fmla="*/ 10373382 w 24382413"/>
              <a:gd name="connsiteY13" fmla="*/ 508254 h 13716000"/>
              <a:gd name="connsiteX14" fmla="*/ 0 w 24382413"/>
              <a:gd name="connsiteY14" fmla="*/ 0 h 13716000"/>
              <a:gd name="connsiteX15" fmla="*/ 24382413 w 24382413"/>
              <a:gd name="connsiteY15" fmla="*/ 0 h 13716000"/>
              <a:gd name="connsiteX16" fmla="*/ 24382413 w 24382413"/>
              <a:gd name="connsiteY16" fmla="*/ 13716000 h 13716000"/>
              <a:gd name="connsiteX17" fmla="*/ 0 w 24382413"/>
              <a:gd name="connsiteY1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2413" h="13716000">
                <a:moveTo>
                  <a:pt x="511802" y="508254"/>
                </a:moveTo>
                <a:lnTo>
                  <a:pt x="511802" y="12326943"/>
                </a:lnTo>
                <a:lnTo>
                  <a:pt x="8967020" y="12326943"/>
                </a:lnTo>
                <a:lnTo>
                  <a:pt x="22500321" y="12326943"/>
                </a:lnTo>
                <a:lnTo>
                  <a:pt x="22500321" y="12326944"/>
                </a:lnTo>
                <a:lnTo>
                  <a:pt x="22706149" y="12326944"/>
                </a:lnTo>
                <a:lnTo>
                  <a:pt x="22706149" y="12326943"/>
                </a:lnTo>
                <a:lnTo>
                  <a:pt x="23361445" y="12326943"/>
                </a:lnTo>
                <a:lnTo>
                  <a:pt x="23897617" y="12326943"/>
                </a:lnTo>
                <a:lnTo>
                  <a:pt x="23897617" y="508254"/>
                </a:lnTo>
                <a:lnTo>
                  <a:pt x="10387215" y="508254"/>
                </a:lnTo>
                <a:lnTo>
                  <a:pt x="10389343" y="510382"/>
                </a:lnTo>
                <a:lnTo>
                  <a:pt x="10375510" y="510382"/>
                </a:lnTo>
                <a:lnTo>
                  <a:pt x="10373382" y="508254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738" y="6390877"/>
            <a:ext cx="2597836" cy="134652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2021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AE68-2C15-43EA-AAC8-8A98AD9E38DC}" type="slidenum">
              <a:rPr lang="nb-NO" smtClean="0"/>
              <a:t>‹#›</a:t>
            </a:fld>
            <a:endParaRPr lang="nb-NO"/>
          </a:p>
        </p:txBody>
      </p:sp>
      <p:sp>
        <p:nvSpPr>
          <p:cNvPr id="122" name="Title 1">
            <a:extLst>
              <a:ext uri="{FF2B5EF4-FFF2-40B4-BE49-F238E27FC236}">
                <a16:creationId xmlns:a16="http://schemas.microsoft.com/office/drawing/2014/main" id="{B936E8EE-D311-4B04-9302-E48A7E393E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8115" y="3973829"/>
            <a:ext cx="10554285" cy="512448"/>
          </a:xfrm>
        </p:spPr>
        <p:txBody>
          <a:bodyPr wrap="square" anchor="b">
            <a:spAutoFit/>
          </a:bodyPr>
          <a:lstStyle>
            <a:lvl1pPr algn="l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err="1"/>
              <a:t>Klikk for å endre kapittelnavn</a:t>
            </a:r>
            <a:endParaRPr lang="en-US" dirty="0"/>
          </a:p>
        </p:txBody>
      </p:sp>
      <p:sp>
        <p:nvSpPr>
          <p:cNvPr id="123" name="Subtitle 2">
            <a:extLst>
              <a:ext uri="{FF2B5EF4-FFF2-40B4-BE49-F238E27FC236}">
                <a16:creationId xmlns:a16="http://schemas.microsoft.com/office/drawing/2014/main" id="{01F0A2A1-78DD-4528-B0EC-EDD5A74F06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8116" y="4524059"/>
            <a:ext cx="10554285" cy="338554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 b="0">
                <a:solidFill>
                  <a:schemeClr val="accent1"/>
                </a:solidFill>
                <a:latin typeface="+mn-lt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D02A66EC-8522-4DFF-BA28-B3B97CB76F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400" y="6302223"/>
            <a:ext cx="575529" cy="431952"/>
          </a:xfrm>
          <a:prstGeom prst="rect">
            <a:avLst/>
          </a:prstGeom>
        </p:spPr>
      </p:pic>
      <p:sp>
        <p:nvSpPr>
          <p:cNvPr id="10" name="shapeFillSecondary">
            <a:extLst>
              <a:ext uri="{FF2B5EF4-FFF2-40B4-BE49-F238E27FC236}">
                <a16:creationId xmlns:a16="http://schemas.microsoft.com/office/drawing/2014/main" id="{A3001DC7-EA1E-4A5E-AED5-EAD10406ACF8}"/>
              </a:ext>
            </a:extLst>
          </p:cNvPr>
          <p:cNvSpPr/>
          <p:nvPr userDrawn="1"/>
        </p:nvSpPr>
        <p:spPr>
          <a:xfrm>
            <a:off x="253620" y="255621"/>
            <a:ext cx="3894510" cy="125379"/>
          </a:xfrm>
          <a:custGeom>
            <a:avLst/>
            <a:gdLst>
              <a:gd name="connsiteX0" fmla="*/ 0 w 7788513"/>
              <a:gd name="connsiteY0" fmla="*/ 0 h 250758"/>
              <a:gd name="connsiteX1" fmla="*/ 7788513 w 7788513"/>
              <a:gd name="connsiteY1" fmla="*/ 0 h 250758"/>
              <a:gd name="connsiteX2" fmla="*/ 7535941 w 7788513"/>
              <a:gd name="connsiteY2" fmla="*/ 250758 h 250758"/>
              <a:gd name="connsiteX3" fmla="*/ 0 w 7788513"/>
              <a:gd name="connsiteY3" fmla="*/ 250758 h 250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8513" h="250758">
                <a:moveTo>
                  <a:pt x="0" y="0"/>
                </a:moveTo>
                <a:lnTo>
                  <a:pt x="7788513" y="0"/>
                </a:lnTo>
                <a:lnTo>
                  <a:pt x="7535941" y="250758"/>
                </a:lnTo>
                <a:lnTo>
                  <a:pt x="0" y="25075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11" name="titleTextColor" hidden="1">
            <a:extLst>
              <a:ext uri="{FF2B5EF4-FFF2-40B4-BE49-F238E27FC236}">
                <a16:creationId xmlns:a16="http://schemas.microsoft.com/office/drawing/2014/main" id="{8BD18109-A314-49AB-851F-E8FF855FBD54}"/>
              </a:ext>
            </a:extLst>
          </p:cNvPr>
          <p:cNvSpPr/>
          <p:nvPr userDrawn="1"/>
        </p:nvSpPr>
        <p:spPr>
          <a:xfrm>
            <a:off x="0" y="-483034"/>
            <a:ext cx="3048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b-NO" dirty="0" err="1"/>
              <a:t>titleTextColor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96920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ide Lill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ihåndsform: figur 58">
            <a:extLst>
              <a:ext uri="{FF2B5EF4-FFF2-40B4-BE49-F238E27FC236}">
                <a16:creationId xmlns:a16="http://schemas.microsoft.com/office/drawing/2014/main" id="{32A3FEB7-57DC-419F-8C21-075D47F541E1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511802 w 24382413"/>
              <a:gd name="connsiteY0" fmla="*/ 508254 h 13716000"/>
              <a:gd name="connsiteX1" fmla="*/ 511802 w 24382413"/>
              <a:gd name="connsiteY1" fmla="*/ 12326943 h 13716000"/>
              <a:gd name="connsiteX2" fmla="*/ 8967020 w 24382413"/>
              <a:gd name="connsiteY2" fmla="*/ 12326943 h 13716000"/>
              <a:gd name="connsiteX3" fmla="*/ 22500321 w 24382413"/>
              <a:gd name="connsiteY3" fmla="*/ 12326943 h 13716000"/>
              <a:gd name="connsiteX4" fmla="*/ 22500321 w 24382413"/>
              <a:gd name="connsiteY4" fmla="*/ 12326944 h 13716000"/>
              <a:gd name="connsiteX5" fmla="*/ 22706149 w 24382413"/>
              <a:gd name="connsiteY5" fmla="*/ 12326944 h 13716000"/>
              <a:gd name="connsiteX6" fmla="*/ 22706149 w 24382413"/>
              <a:gd name="connsiteY6" fmla="*/ 12326943 h 13716000"/>
              <a:gd name="connsiteX7" fmla="*/ 23361445 w 24382413"/>
              <a:gd name="connsiteY7" fmla="*/ 12326943 h 13716000"/>
              <a:gd name="connsiteX8" fmla="*/ 23897617 w 24382413"/>
              <a:gd name="connsiteY8" fmla="*/ 12326943 h 13716000"/>
              <a:gd name="connsiteX9" fmla="*/ 23897617 w 24382413"/>
              <a:gd name="connsiteY9" fmla="*/ 508254 h 13716000"/>
              <a:gd name="connsiteX10" fmla="*/ 10387215 w 24382413"/>
              <a:gd name="connsiteY10" fmla="*/ 508254 h 13716000"/>
              <a:gd name="connsiteX11" fmla="*/ 10389343 w 24382413"/>
              <a:gd name="connsiteY11" fmla="*/ 510382 h 13716000"/>
              <a:gd name="connsiteX12" fmla="*/ 10375510 w 24382413"/>
              <a:gd name="connsiteY12" fmla="*/ 510382 h 13716000"/>
              <a:gd name="connsiteX13" fmla="*/ 10373382 w 24382413"/>
              <a:gd name="connsiteY13" fmla="*/ 508254 h 13716000"/>
              <a:gd name="connsiteX14" fmla="*/ 0 w 24382413"/>
              <a:gd name="connsiteY14" fmla="*/ 0 h 13716000"/>
              <a:gd name="connsiteX15" fmla="*/ 24382413 w 24382413"/>
              <a:gd name="connsiteY15" fmla="*/ 0 h 13716000"/>
              <a:gd name="connsiteX16" fmla="*/ 24382413 w 24382413"/>
              <a:gd name="connsiteY16" fmla="*/ 13716000 h 13716000"/>
              <a:gd name="connsiteX17" fmla="*/ 0 w 24382413"/>
              <a:gd name="connsiteY1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2413" h="13716000">
                <a:moveTo>
                  <a:pt x="511802" y="508254"/>
                </a:moveTo>
                <a:lnTo>
                  <a:pt x="511802" y="12326943"/>
                </a:lnTo>
                <a:lnTo>
                  <a:pt x="8967020" y="12326943"/>
                </a:lnTo>
                <a:lnTo>
                  <a:pt x="22500321" y="12326943"/>
                </a:lnTo>
                <a:lnTo>
                  <a:pt x="22500321" y="12326944"/>
                </a:lnTo>
                <a:lnTo>
                  <a:pt x="22706149" y="12326944"/>
                </a:lnTo>
                <a:lnTo>
                  <a:pt x="22706149" y="12326943"/>
                </a:lnTo>
                <a:lnTo>
                  <a:pt x="23361445" y="12326943"/>
                </a:lnTo>
                <a:lnTo>
                  <a:pt x="23897617" y="12326943"/>
                </a:lnTo>
                <a:lnTo>
                  <a:pt x="23897617" y="508254"/>
                </a:lnTo>
                <a:lnTo>
                  <a:pt x="10387215" y="508254"/>
                </a:lnTo>
                <a:lnTo>
                  <a:pt x="10389343" y="510382"/>
                </a:lnTo>
                <a:lnTo>
                  <a:pt x="10375510" y="510382"/>
                </a:lnTo>
                <a:lnTo>
                  <a:pt x="10373382" y="508254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738" y="6390877"/>
            <a:ext cx="2597836" cy="134652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2021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AE68-2C15-43EA-AAC8-8A98AD9E38DC}" type="slidenum">
              <a:rPr lang="nb-NO" smtClean="0"/>
              <a:t>‹#›</a:t>
            </a:fld>
            <a:endParaRPr lang="nb-NO"/>
          </a:p>
        </p:txBody>
      </p:sp>
      <p:sp>
        <p:nvSpPr>
          <p:cNvPr id="122" name="Title 1">
            <a:extLst>
              <a:ext uri="{FF2B5EF4-FFF2-40B4-BE49-F238E27FC236}">
                <a16:creationId xmlns:a16="http://schemas.microsoft.com/office/drawing/2014/main" id="{B936E8EE-D311-4B04-9302-E48A7E393E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8115" y="3973829"/>
            <a:ext cx="10554285" cy="512448"/>
          </a:xfrm>
        </p:spPr>
        <p:txBody>
          <a:bodyPr wrap="square" anchor="b">
            <a:spAutoFit/>
          </a:bodyPr>
          <a:lstStyle>
            <a:lvl1pPr algn="l">
              <a:defRPr sz="3600">
                <a:solidFill>
                  <a:schemeClr val="lt1"/>
                </a:solidFill>
              </a:defRPr>
            </a:lvl1pPr>
          </a:lstStyle>
          <a:p>
            <a:r>
              <a:rPr lang="en-US" dirty="0" err="1"/>
              <a:t>Klikk for å endre kapittelnavn</a:t>
            </a:r>
            <a:endParaRPr lang="en-US" dirty="0"/>
          </a:p>
        </p:txBody>
      </p:sp>
      <p:sp>
        <p:nvSpPr>
          <p:cNvPr id="123" name="Subtitle 2">
            <a:extLst>
              <a:ext uri="{FF2B5EF4-FFF2-40B4-BE49-F238E27FC236}">
                <a16:creationId xmlns:a16="http://schemas.microsoft.com/office/drawing/2014/main" id="{01F0A2A1-78DD-4528-B0EC-EDD5A74F06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8116" y="4524059"/>
            <a:ext cx="10554285" cy="338554"/>
          </a:xfrm>
        </p:spPr>
        <p:txBody>
          <a:bodyPr wrap="square">
            <a:spAutoFit/>
          </a:bodyPr>
          <a:lstStyle>
            <a:lvl1pPr marL="0" indent="0" algn="l">
              <a:buNone/>
              <a:defRPr sz="2200" b="0">
                <a:solidFill>
                  <a:schemeClr val="lt1"/>
                </a:solidFill>
                <a:latin typeface="+mn-lt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US" dirty="0" err="1"/>
              <a:t>Undertittel</a:t>
            </a:r>
            <a:endParaRPr lang="en-US"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B902C4C-FA91-402C-90F3-6429F15C26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400" y="6302223"/>
            <a:ext cx="575529" cy="431952"/>
          </a:xfrm>
          <a:prstGeom prst="rect">
            <a:avLst/>
          </a:prstGeom>
        </p:spPr>
      </p:pic>
      <p:sp>
        <p:nvSpPr>
          <p:cNvPr id="11" name="shapeFillSecondary">
            <a:extLst>
              <a:ext uri="{FF2B5EF4-FFF2-40B4-BE49-F238E27FC236}">
                <a16:creationId xmlns:a16="http://schemas.microsoft.com/office/drawing/2014/main" id="{58FA6285-4F0F-4606-8233-F092591FCB4A}"/>
              </a:ext>
            </a:extLst>
          </p:cNvPr>
          <p:cNvSpPr/>
          <p:nvPr userDrawn="1"/>
        </p:nvSpPr>
        <p:spPr>
          <a:xfrm>
            <a:off x="253620" y="255621"/>
            <a:ext cx="3894510" cy="125379"/>
          </a:xfrm>
          <a:custGeom>
            <a:avLst/>
            <a:gdLst>
              <a:gd name="connsiteX0" fmla="*/ 0 w 7788513"/>
              <a:gd name="connsiteY0" fmla="*/ 0 h 250758"/>
              <a:gd name="connsiteX1" fmla="*/ 7788513 w 7788513"/>
              <a:gd name="connsiteY1" fmla="*/ 0 h 250758"/>
              <a:gd name="connsiteX2" fmla="*/ 7535941 w 7788513"/>
              <a:gd name="connsiteY2" fmla="*/ 250758 h 250758"/>
              <a:gd name="connsiteX3" fmla="*/ 0 w 7788513"/>
              <a:gd name="connsiteY3" fmla="*/ 250758 h 250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8513" h="250758">
                <a:moveTo>
                  <a:pt x="0" y="0"/>
                </a:moveTo>
                <a:lnTo>
                  <a:pt x="7788513" y="0"/>
                </a:lnTo>
                <a:lnTo>
                  <a:pt x="7535941" y="250758"/>
                </a:lnTo>
                <a:lnTo>
                  <a:pt x="0" y="25075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12" name="backgroundFillPrimary" hidden="1">
            <a:extLst>
              <a:ext uri="{FF2B5EF4-FFF2-40B4-BE49-F238E27FC236}">
                <a16:creationId xmlns:a16="http://schemas.microsoft.com/office/drawing/2014/main" id="{C4144709-C78E-43F7-ABE1-CE73455CBD87}"/>
              </a:ext>
            </a:extLst>
          </p:cNvPr>
          <p:cNvSpPr/>
          <p:nvPr userDrawn="1"/>
        </p:nvSpPr>
        <p:spPr>
          <a:xfrm>
            <a:off x="0" y="-483034"/>
            <a:ext cx="3048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b-NO" dirty="0" err="1"/>
              <a:t>backgroundFillPrimary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86734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">
    <p:bg>
      <p:bgPr>
        <a:solidFill>
          <a:srgbClr val="F2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ihåndsform: figur 58">
            <a:extLst>
              <a:ext uri="{FF2B5EF4-FFF2-40B4-BE49-F238E27FC236}">
                <a16:creationId xmlns:a16="http://schemas.microsoft.com/office/drawing/2014/main" id="{32A3FEB7-57DC-419F-8C21-075D47F541E1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511802 w 24382413"/>
              <a:gd name="connsiteY0" fmla="*/ 508254 h 13716000"/>
              <a:gd name="connsiteX1" fmla="*/ 511802 w 24382413"/>
              <a:gd name="connsiteY1" fmla="*/ 12326943 h 13716000"/>
              <a:gd name="connsiteX2" fmla="*/ 8967020 w 24382413"/>
              <a:gd name="connsiteY2" fmla="*/ 12326943 h 13716000"/>
              <a:gd name="connsiteX3" fmla="*/ 22500321 w 24382413"/>
              <a:gd name="connsiteY3" fmla="*/ 12326943 h 13716000"/>
              <a:gd name="connsiteX4" fmla="*/ 22500321 w 24382413"/>
              <a:gd name="connsiteY4" fmla="*/ 12326944 h 13716000"/>
              <a:gd name="connsiteX5" fmla="*/ 22706149 w 24382413"/>
              <a:gd name="connsiteY5" fmla="*/ 12326944 h 13716000"/>
              <a:gd name="connsiteX6" fmla="*/ 22706149 w 24382413"/>
              <a:gd name="connsiteY6" fmla="*/ 12326943 h 13716000"/>
              <a:gd name="connsiteX7" fmla="*/ 23361445 w 24382413"/>
              <a:gd name="connsiteY7" fmla="*/ 12326943 h 13716000"/>
              <a:gd name="connsiteX8" fmla="*/ 23897617 w 24382413"/>
              <a:gd name="connsiteY8" fmla="*/ 12326943 h 13716000"/>
              <a:gd name="connsiteX9" fmla="*/ 23897617 w 24382413"/>
              <a:gd name="connsiteY9" fmla="*/ 508254 h 13716000"/>
              <a:gd name="connsiteX10" fmla="*/ 10387215 w 24382413"/>
              <a:gd name="connsiteY10" fmla="*/ 508254 h 13716000"/>
              <a:gd name="connsiteX11" fmla="*/ 10389343 w 24382413"/>
              <a:gd name="connsiteY11" fmla="*/ 510382 h 13716000"/>
              <a:gd name="connsiteX12" fmla="*/ 10375510 w 24382413"/>
              <a:gd name="connsiteY12" fmla="*/ 510382 h 13716000"/>
              <a:gd name="connsiteX13" fmla="*/ 10373382 w 24382413"/>
              <a:gd name="connsiteY13" fmla="*/ 508254 h 13716000"/>
              <a:gd name="connsiteX14" fmla="*/ 0 w 24382413"/>
              <a:gd name="connsiteY14" fmla="*/ 0 h 13716000"/>
              <a:gd name="connsiteX15" fmla="*/ 24382413 w 24382413"/>
              <a:gd name="connsiteY15" fmla="*/ 0 h 13716000"/>
              <a:gd name="connsiteX16" fmla="*/ 24382413 w 24382413"/>
              <a:gd name="connsiteY16" fmla="*/ 13716000 h 13716000"/>
              <a:gd name="connsiteX17" fmla="*/ 0 w 24382413"/>
              <a:gd name="connsiteY1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2413" h="13716000">
                <a:moveTo>
                  <a:pt x="511802" y="508254"/>
                </a:moveTo>
                <a:lnTo>
                  <a:pt x="511802" y="12326943"/>
                </a:lnTo>
                <a:lnTo>
                  <a:pt x="8967020" y="12326943"/>
                </a:lnTo>
                <a:lnTo>
                  <a:pt x="22500321" y="12326943"/>
                </a:lnTo>
                <a:lnTo>
                  <a:pt x="22500321" y="12326944"/>
                </a:lnTo>
                <a:lnTo>
                  <a:pt x="22706149" y="12326944"/>
                </a:lnTo>
                <a:lnTo>
                  <a:pt x="22706149" y="12326943"/>
                </a:lnTo>
                <a:lnTo>
                  <a:pt x="23361445" y="12326943"/>
                </a:lnTo>
                <a:lnTo>
                  <a:pt x="23897617" y="12326943"/>
                </a:lnTo>
                <a:lnTo>
                  <a:pt x="23897617" y="508254"/>
                </a:lnTo>
                <a:lnTo>
                  <a:pt x="10387215" y="508254"/>
                </a:lnTo>
                <a:lnTo>
                  <a:pt x="10389343" y="510382"/>
                </a:lnTo>
                <a:lnTo>
                  <a:pt x="10375510" y="510382"/>
                </a:lnTo>
                <a:lnTo>
                  <a:pt x="10373382" y="508254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738" y="6390877"/>
            <a:ext cx="2597836" cy="134652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2021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AE68-2C15-43EA-AAC8-8A98AD9E38DC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646490C-0C53-485B-91D3-5EFF8383CB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341330"/>
            <a:ext cx="10515600" cy="398571"/>
          </a:xfrm>
        </p:spPr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overskrift</a:t>
            </a:r>
            <a:endParaRPr lang="nb-NO" dirty="0"/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72DB7FC0-DFED-445C-8C10-9500D40C990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744663"/>
            <a:ext cx="10515601" cy="246221"/>
          </a:xfrm>
        </p:spPr>
        <p:txBody>
          <a:bodyPr>
            <a:spAutoFit/>
          </a:bodyPr>
          <a:lstStyle>
            <a:lvl1pPr marL="0" indent="0">
              <a:buNone/>
              <a:defRPr sz="1600" b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nb-NO" dirty="0"/>
              <a:t>Undertittel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3AA91563-8B1A-4CCA-BF27-751B5E4941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400" y="6302223"/>
            <a:ext cx="575529" cy="431952"/>
          </a:xfrm>
          <a:prstGeom prst="rect">
            <a:avLst/>
          </a:pr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62D662F-8842-434E-9DF8-92B2066FF4C3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38255" y="2762250"/>
            <a:ext cx="10515546" cy="28043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/>
            </a:lvl1pPr>
            <a:lvl2pPr marL="295200" indent="0">
              <a:buFontTx/>
              <a:buNone/>
              <a:defRPr/>
            </a:lvl2pPr>
            <a:lvl3pPr marL="295200" indent="0">
              <a:buFontTx/>
              <a:buNone/>
              <a:defRPr/>
            </a:lvl3pPr>
            <a:lvl4pPr marL="1371531" indent="0">
              <a:buFontTx/>
              <a:buNone/>
              <a:defRPr/>
            </a:lvl4pPr>
            <a:lvl5pPr marL="1828708" indent="0">
              <a:buFontTx/>
              <a:buNone/>
              <a:defRPr/>
            </a:lvl5pPr>
          </a:lstStyle>
          <a:p>
            <a:pPr lvl="0"/>
            <a:r>
              <a:rPr lang="nb-NO"/>
              <a:t>Klikk for å sette inn tekst</a:t>
            </a:r>
          </a:p>
        </p:txBody>
      </p:sp>
      <p:sp>
        <p:nvSpPr>
          <p:cNvPr id="14" name="shapeFillSecondary">
            <a:extLst>
              <a:ext uri="{FF2B5EF4-FFF2-40B4-BE49-F238E27FC236}">
                <a16:creationId xmlns:a16="http://schemas.microsoft.com/office/drawing/2014/main" id="{269436AB-E786-4580-9565-708952FA81CE}"/>
              </a:ext>
            </a:extLst>
          </p:cNvPr>
          <p:cNvSpPr/>
          <p:nvPr userDrawn="1"/>
        </p:nvSpPr>
        <p:spPr>
          <a:xfrm>
            <a:off x="253620" y="255621"/>
            <a:ext cx="3894510" cy="125379"/>
          </a:xfrm>
          <a:custGeom>
            <a:avLst/>
            <a:gdLst>
              <a:gd name="connsiteX0" fmla="*/ 0 w 7788513"/>
              <a:gd name="connsiteY0" fmla="*/ 0 h 250758"/>
              <a:gd name="connsiteX1" fmla="*/ 7788513 w 7788513"/>
              <a:gd name="connsiteY1" fmla="*/ 0 h 250758"/>
              <a:gd name="connsiteX2" fmla="*/ 7535941 w 7788513"/>
              <a:gd name="connsiteY2" fmla="*/ 250758 h 250758"/>
              <a:gd name="connsiteX3" fmla="*/ 0 w 7788513"/>
              <a:gd name="connsiteY3" fmla="*/ 250758 h 250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8513" h="250758">
                <a:moveTo>
                  <a:pt x="0" y="0"/>
                </a:moveTo>
                <a:lnTo>
                  <a:pt x="7788513" y="0"/>
                </a:lnTo>
                <a:lnTo>
                  <a:pt x="7535941" y="250758"/>
                </a:lnTo>
                <a:lnTo>
                  <a:pt x="0" y="25075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12" name="titleTextColor" hidden="1">
            <a:extLst>
              <a:ext uri="{FF2B5EF4-FFF2-40B4-BE49-F238E27FC236}">
                <a16:creationId xmlns:a16="http://schemas.microsoft.com/office/drawing/2014/main" id="{3A0C031C-580E-4384-BD7D-40E3B3B8503C}"/>
              </a:ext>
            </a:extLst>
          </p:cNvPr>
          <p:cNvSpPr/>
          <p:nvPr userDrawn="1"/>
        </p:nvSpPr>
        <p:spPr>
          <a:xfrm>
            <a:off x="0" y="-483034"/>
            <a:ext cx="3048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b-NO" dirty="0" err="1"/>
              <a:t>titleTextColor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06669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spalter">
    <p:bg>
      <p:bgPr>
        <a:solidFill>
          <a:srgbClr val="F2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ihåndsform: figur 58">
            <a:extLst>
              <a:ext uri="{FF2B5EF4-FFF2-40B4-BE49-F238E27FC236}">
                <a16:creationId xmlns:a16="http://schemas.microsoft.com/office/drawing/2014/main" id="{32A3FEB7-57DC-419F-8C21-075D47F541E1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511802 w 24382413"/>
              <a:gd name="connsiteY0" fmla="*/ 508254 h 13716000"/>
              <a:gd name="connsiteX1" fmla="*/ 511802 w 24382413"/>
              <a:gd name="connsiteY1" fmla="*/ 12326943 h 13716000"/>
              <a:gd name="connsiteX2" fmla="*/ 8967020 w 24382413"/>
              <a:gd name="connsiteY2" fmla="*/ 12326943 h 13716000"/>
              <a:gd name="connsiteX3" fmla="*/ 22500321 w 24382413"/>
              <a:gd name="connsiteY3" fmla="*/ 12326943 h 13716000"/>
              <a:gd name="connsiteX4" fmla="*/ 22500321 w 24382413"/>
              <a:gd name="connsiteY4" fmla="*/ 12326944 h 13716000"/>
              <a:gd name="connsiteX5" fmla="*/ 22706149 w 24382413"/>
              <a:gd name="connsiteY5" fmla="*/ 12326944 h 13716000"/>
              <a:gd name="connsiteX6" fmla="*/ 22706149 w 24382413"/>
              <a:gd name="connsiteY6" fmla="*/ 12326943 h 13716000"/>
              <a:gd name="connsiteX7" fmla="*/ 23361445 w 24382413"/>
              <a:gd name="connsiteY7" fmla="*/ 12326943 h 13716000"/>
              <a:gd name="connsiteX8" fmla="*/ 23897617 w 24382413"/>
              <a:gd name="connsiteY8" fmla="*/ 12326943 h 13716000"/>
              <a:gd name="connsiteX9" fmla="*/ 23897617 w 24382413"/>
              <a:gd name="connsiteY9" fmla="*/ 508254 h 13716000"/>
              <a:gd name="connsiteX10" fmla="*/ 10387215 w 24382413"/>
              <a:gd name="connsiteY10" fmla="*/ 508254 h 13716000"/>
              <a:gd name="connsiteX11" fmla="*/ 10389343 w 24382413"/>
              <a:gd name="connsiteY11" fmla="*/ 510382 h 13716000"/>
              <a:gd name="connsiteX12" fmla="*/ 10375510 w 24382413"/>
              <a:gd name="connsiteY12" fmla="*/ 510382 h 13716000"/>
              <a:gd name="connsiteX13" fmla="*/ 10373382 w 24382413"/>
              <a:gd name="connsiteY13" fmla="*/ 508254 h 13716000"/>
              <a:gd name="connsiteX14" fmla="*/ 0 w 24382413"/>
              <a:gd name="connsiteY14" fmla="*/ 0 h 13716000"/>
              <a:gd name="connsiteX15" fmla="*/ 24382413 w 24382413"/>
              <a:gd name="connsiteY15" fmla="*/ 0 h 13716000"/>
              <a:gd name="connsiteX16" fmla="*/ 24382413 w 24382413"/>
              <a:gd name="connsiteY16" fmla="*/ 13716000 h 13716000"/>
              <a:gd name="connsiteX17" fmla="*/ 0 w 24382413"/>
              <a:gd name="connsiteY1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2413" h="13716000">
                <a:moveTo>
                  <a:pt x="511802" y="508254"/>
                </a:moveTo>
                <a:lnTo>
                  <a:pt x="511802" y="12326943"/>
                </a:lnTo>
                <a:lnTo>
                  <a:pt x="8967020" y="12326943"/>
                </a:lnTo>
                <a:lnTo>
                  <a:pt x="22500321" y="12326943"/>
                </a:lnTo>
                <a:lnTo>
                  <a:pt x="22500321" y="12326944"/>
                </a:lnTo>
                <a:lnTo>
                  <a:pt x="22706149" y="12326944"/>
                </a:lnTo>
                <a:lnTo>
                  <a:pt x="22706149" y="12326943"/>
                </a:lnTo>
                <a:lnTo>
                  <a:pt x="23361445" y="12326943"/>
                </a:lnTo>
                <a:lnTo>
                  <a:pt x="23897617" y="12326943"/>
                </a:lnTo>
                <a:lnTo>
                  <a:pt x="23897617" y="508254"/>
                </a:lnTo>
                <a:lnTo>
                  <a:pt x="10387215" y="508254"/>
                </a:lnTo>
                <a:lnTo>
                  <a:pt x="10389343" y="510382"/>
                </a:lnTo>
                <a:lnTo>
                  <a:pt x="10375510" y="510382"/>
                </a:lnTo>
                <a:lnTo>
                  <a:pt x="10373382" y="508254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738" y="6390877"/>
            <a:ext cx="2597836" cy="134652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2021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AE68-2C15-43EA-AAC8-8A98AD9E38DC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646490C-0C53-485B-91D3-5EFF8383CB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341330"/>
            <a:ext cx="10515600" cy="398571"/>
          </a:xfrm>
        </p:spPr>
        <p:txBody>
          <a:bodyPr/>
          <a:lstStyle>
            <a:lvl1pPr>
              <a:defRPr sz="2800" baseline="0">
                <a:latin typeface="Titillium Web SemiBold" pitchFamily="2" charset="77"/>
              </a:defRPr>
            </a:lvl1pPr>
          </a:lstStyle>
          <a:p>
            <a:r>
              <a:rPr lang="nb-NO"/>
              <a:t>Klikk for å redigere overskrift</a:t>
            </a:r>
            <a:endParaRPr lang="nb-NO" dirty="0"/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72DB7FC0-DFED-445C-8C10-9500D40C990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744663"/>
            <a:ext cx="10515601" cy="246221"/>
          </a:xfrm>
        </p:spPr>
        <p:txBody>
          <a:bodyPr>
            <a:spAutoFit/>
          </a:bodyPr>
          <a:lstStyle>
            <a:lvl1pPr marL="0" indent="0">
              <a:buNone/>
              <a:defRPr sz="1600" b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nb-NO" dirty="0"/>
              <a:t>Undertittel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3AA91563-8B1A-4CCA-BF27-751B5E4941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400" y="6302223"/>
            <a:ext cx="575529" cy="431952"/>
          </a:xfrm>
          <a:prstGeom prst="rect">
            <a:avLst/>
          </a:pr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62D662F-8842-434E-9DF8-92B2066FF4C3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38255" y="2762250"/>
            <a:ext cx="5010476" cy="28043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/>
            </a:lvl1pPr>
            <a:lvl2pPr marL="295200" indent="0">
              <a:buFontTx/>
              <a:buNone/>
              <a:defRPr/>
            </a:lvl2pPr>
            <a:lvl3pPr marL="295200" indent="0">
              <a:buFontTx/>
              <a:buNone/>
              <a:defRPr/>
            </a:lvl3pPr>
            <a:lvl4pPr marL="1371531" indent="0">
              <a:buFontTx/>
              <a:buNone/>
              <a:defRPr/>
            </a:lvl4pPr>
            <a:lvl5pPr marL="1828708" indent="0">
              <a:buFontTx/>
              <a:buNone/>
              <a:defRPr/>
            </a:lvl5pPr>
          </a:lstStyle>
          <a:p>
            <a:pPr lvl="0"/>
            <a:r>
              <a:rPr lang="nb-NO"/>
              <a:t>Klikk for å sette inn tekst</a:t>
            </a:r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1ACC2195-BCB1-42D3-AB63-4C1D4A17314C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401217" y="2762250"/>
            <a:ext cx="4952529" cy="28043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/>
            </a:lvl1pPr>
            <a:lvl2pPr marL="295200" indent="0">
              <a:buFontTx/>
              <a:buNone/>
              <a:defRPr/>
            </a:lvl2pPr>
            <a:lvl3pPr marL="295200" indent="0">
              <a:buFontTx/>
              <a:buNone/>
              <a:defRPr/>
            </a:lvl3pPr>
            <a:lvl4pPr marL="1371531" indent="0">
              <a:buFontTx/>
              <a:buNone/>
              <a:defRPr/>
            </a:lvl4pPr>
            <a:lvl5pPr marL="1828708" indent="0">
              <a:buFontTx/>
              <a:buNone/>
              <a:defRPr/>
            </a:lvl5pPr>
          </a:lstStyle>
          <a:p>
            <a:pPr lvl="0"/>
            <a:r>
              <a:rPr lang="nb-NO"/>
              <a:t>Klikk for å sette inn tekst</a:t>
            </a:r>
          </a:p>
        </p:txBody>
      </p:sp>
      <p:sp>
        <p:nvSpPr>
          <p:cNvPr id="14" name="shapeFillSecondary">
            <a:extLst>
              <a:ext uri="{FF2B5EF4-FFF2-40B4-BE49-F238E27FC236}">
                <a16:creationId xmlns:a16="http://schemas.microsoft.com/office/drawing/2014/main" id="{269436AB-E786-4580-9565-708952FA81CE}"/>
              </a:ext>
            </a:extLst>
          </p:cNvPr>
          <p:cNvSpPr/>
          <p:nvPr userDrawn="1"/>
        </p:nvSpPr>
        <p:spPr>
          <a:xfrm>
            <a:off x="253620" y="255621"/>
            <a:ext cx="3894510" cy="125379"/>
          </a:xfrm>
          <a:custGeom>
            <a:avLst/>
            <a:gdLst>
              <a:gd name="connsiteX0" fmla="*/ 0 w 7788513"/>
              <a:gd name="connsiteY0" fmla="*/ 0 h 250758"/>
              <a:gd name="connsiteX1" fmla="*/ 7788513 w 7788513"/>
              <a:gd name="connsiteY1" fmla="*/ 0 h 250758"/>
              <a:gd name="connsiteX2" fmla="*/ 7535941 w 7788513"/>
              <a:gd name="connsiteY2" fmla="*/ 250758 h 250758"/>
              <a:gd name="connsiteX3" fmla="*/ 0 w 7788513"/>
              <a:gd name="connsiteY3" fmla="*/ 250758 h 250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8513" h="250758">
                <a:moveTo>
                  <a:pt x="0" y="0"/>
                </a:moveTo>
                <a:lnTo>
                  <a:pt x="7788513" y="0"/>
                </a:lnTo>
                <a:lnTo>
                  <a:pt x="7535941" y="250758"/>
                </a:lnTo>
                <a:lnTo>
                  <a:pt x="0" y="25075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12" name="titleTextColor" hidden="1">
            <a:extLst>
              <a:ext uri="{FF2B5EF4-FFF2-40B4-BE49-F238E27FC236}">
                <a16:creationId xmlns:a16="http://schemas.microsoft.com/office/drawing/2014/main" id="{3A0C031C-580E-4384-BD7D-40E3B3B8503C}"/>
              </a:ext>
            </a:extLst>
          </p:cNvPr>
          <p:cNvSpPr/>
          <p:nvPr userDrawn="1"/>
        </p:nvSpPr>
        <p:spPr>
          <a:xfrm>
            <a:off x="0" y="-483034"/>
            <a:ext cx="3048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b-NO" dirty="0" err="1"/>
              <a:t>titleTextColor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67747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tel">
    <p:bg>
      <p:bgPr>
        <a:solidFill>
          <a:srgbClr val="F2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ihåndsform: figur 58">
            <a:extLst>
              <a:ext uri="{FF2B5EF4-FFF2-40B4-BE49-F238E27FC236}">
                <a16:creationId xmlns:a16="http://schemas.microsoft.com/office/drawing/2014/main" id="{32A3FEB7-57DC-419F-8C21-075D47F541E1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511802 w 24382413"/>
              <a:gd name="connsiteY0" fmla="*/ 508254 h 13716000"/>
              <a:gd name="connsiteX1" fmla="*/ 511802 w 24382413"/>
              <a:gd name="connsiteY1" fmla="*/ 12326943 h 13716000"/>
              <a:gd name="connsiteX2" fmla="*/ 8967020 w 24382413"/>
              <a:gd name="connsiteY2" fmla="*/ 12326943 h 13716000"/>
              <a:gd name="connsiteX3" fmla="*/ 22500321 w 24382413"/>
              <a:gd name="connsiteY3" fmla="*/ 12326943 h 13716000"/>
              <a:gd name="connsiteX4" fmla="*/ 22500321 w 24382413"/>
              <a:gd name="connsiteY4" fmla="*/ 12326944 h 13716000"/>
              <a:gd name="connsiteX5" fmla="*/ 22706149 w 24382413"/>
              <a:gd name="connsiteY5" fmla="*/ 12326944 h 13716000"/>
              <a:gd name="connsiteX6" fmla="*/ 22706149 w 24382413"/>
              <a:gd name="connsiteY6" fmla="*/ 12326943 h 13716000"/>
              <a:gd name="connsiteX7" fmla="*/ 23361445 w 24382413"/>
              <a:gd name="connsiteY7" fmla="*/ 12326943 h 13716000"/>
              <a:gd name="connsiteX8" fmla="*/ 23897617 w 24382413"/>
              <a:gd name="connsiteY8" fmla="*/ 12326943 h 13716000"/>
              <a:gd name="connsiteX9" fmla="*/ 23897617 w 24382413"/>
              <a:gd name="connsiteY9" fmla="*/ 508254 h 13716000"/>
              <a:gd name="connsiteX10" fmla="*/ 10387215 w 24382413"/>
              <a:gd name="connsiteY10" fmla="*/ 508254 h 13716000"/>
              <a:gd name="connsiteX11" fmla="*/ 10389343 w 24382413"/>
              <a:gd name="connsiteY11" fmla="*/ 510382 h 13716000"/>
              <a:gd name="connsiteX12" fmla="*/ 10375510 w 24382413"/>
              <a:gd name="connsiteY12" fmla="*/ 510382 h 13716000"/>
              <a:gd name="connsiteX13" fmla="*/ 10373382 w 24382413"/>
              <a:gd name="connsiteY13" fmla="*/ 508254 h 13716000"/>
              <a:gd name="connsiteX14" fmla="*/ 0 w 24382413"/>
              <a:gd name="connsiteY14" fmla="*/ 0 h 13716000"/>
              <a:gd name="connsiteX15" fmla="*/ 24382413 w 24382413"/>
              <a:gd name="connsiteY15" fmla="*/ 0 h 13716000"/>
              <a:gd name="connsiteX16" fmla="*/ 24382413 w 24382413"/>
              <a:gd name="connsiteY16" fmla="*/ 13716000 h 13716000"/>
              <a:gd name="connsiteX17" fmla="*/ 0 w 24382413"/>
              <a:gd name="connsiteY1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2413" h="13716000">
                <a:moveTo>
                  <a:pt x="511802" y="508254"/>
                </a:moveTo>
                <a:lnTo>
                  <a:pt x="511802" y="12326943"/>
                </a:lnTo>
                <a:lnTo>
                  <a:pt x="8967020" y="12326943"/>
                </a:lnTo>
                <a:lnTo>
                  <a:pt x="22500321" y="12326943"/>
                </a:lnTo>
                <a:lnTo>
                  <a:pt x="22500321" y="12326944"/>
                </a:lnTo>
                <a:lnTo>
                  <a:pt x="22706149" y="12326944"/>
                </a:lnTo>
                <a:lnTo>
                  <a:pt x="22706149" y="12326943"/>
                </a:lnTo>
                <a:lnTo>
                  <a:pt x="23361445" y="12326943"/>
                </a:lnTo>
                <a:lnTo>
                  <a:pt x="23897617" y="12326943"/>
                </a:lnTo>
                <a:lnTo>
                  <a:pt x="23897617" y="508254"/>
                </a:lnTo>
                <a:lnTo>
                  <a:pt x="10387215" y="508254"/>
                </a:lnTo>
                <a:lnTo>
                  <a:pt x="10389343" y="510382"/>
                </a:lnTo>
                <a:lnTo>
                  <a:pt x="10375510" y="510382"/>
                </a:lnTo>
                <a:lnTo>
                  <a:pt x="10373382" y="508254"/>
                </a:lnTo>
                <a:close/>
                <a:moveTo>
                  <a:pt x="0" y="0"/>
                </a:moveTo>
                <a:lnTo>
                  <a:pt x="24382413" y="0"/>
                </a:lnTo>
                <a:lnTo>
                  <a:pt x="243824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738" y="6390877"/>
            <a:ext cx="2597836" cy="134652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2021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AE68-2C15-43EA-AAC8-8A98AD9E38DC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646490C-0C53-485B-91D3-5EFF8383CB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341330"/>
            <a:ext cx="10515600" cy="398571"/>
          </a:xfrm>
        </p:spPr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overskrift</a:t>
            </a:r>
            <a:endParaRPr lang="nb-NO" dirty="0"/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72DB7FC0-DFED-445C-8C10-9500D40C990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744663"/>
            <a:ext cx="10515601" cy="246221"/>
          </a:xfrm>
        </p:spPr>
        <p:txBody>
          <a:bodyPr>
            <a:spAutoFit/>
          </a:bodyPr>
          <a:lstStyle>
            <a:lvl1pPr marL="0" indent="0">
              <a:buNone/>
              <a:defRPr sz="1600" b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nb-NO" dirty="0"/>
              <a:t>Undertittel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3AA91563-8B1A-4CCA-BF27-751B5E4941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400" y="6302223"/>
            <a:ext cx="575529" cy="431952"/>
          </a:xfrm>
          <a:prstGeom prst="rect">
            <a:avLst/>
          </a:prstGeom>
        </p:spPr>
      </p:pic>
      <p:sp>
        <p:nvSpPr>
          <p:cNvPr id="14" name="shapeFillSecondary">
            <a:extLst>
              <a:ext uri="{FF2B5EF4-FFF2-40B4-BE49-F238E27FC236}">
                <a16:creationId xmlns:a16="http://schemas.microsoft.com/office/drawing/2014/main" id="{269436AB-E786-4580-9565-708952FA81CE}"/>
              </a:ext>
            </a:extLst>
          </p:cNvPr>
          <p:cNvSpPr/>
          <p:nvPr userDrawn="1"/>
        </p:nvSpPr>
        <p:spPr>
          <a:xfrm>
            <a:off x="253620" y="255621"/>
            <a:ext cx="3894510" cy="125379"/>
          </a:xfrm>
          <a:custGeom>
            <a:avLst/>
            <a:gdLst>
              <a:gd name="connsiteX0" fmla="*/ 0 w 7788513"/>
              <a:gd name="connsiteY0" fmla="*/ 0 h 250758"/>
              <a:gd name="connsiteX1" fmla="*/ 7788513 w 7788513"/>
              <a:gd name="connsiteY1" fmla="*/ 0 h 250758"/>
              <a:gd name="connsiteX2" fmla="*/ 7535941 w 7788513"/>
              <a:gd name="connsiteY2" fmla="*/ 250758 h 250758"/>
              <a:gd name="connsiteX3" fmla="*/ 0 w 7788513"/>
              <a:gd name="connsiteY3" fmla="*/ 250758 h 250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8513" h="250758">
                <a:moveTo>
                  <a:pt x="0" y="0"/>
                </a:moveTo>
                <a:lnTo>
                  <a:pt x="7788513" y="0"/>
                </a:lnTo>
                <a:lnTo>
                  <a:pt x="7535941" y="250758"/>
                </a:lnTo>
                <a:lnTo>
                  <a:pt x="0" y="25075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12" name="titleTextColor" hidden="1">
            <a:extLst>
              <a:ext uri="{FF2B5EF4-FFF2-40B4-BE49-F238E27FC236}">
                <a16:creationId xmlns:a16="http://schemas.microsoft.com/office/drawing/2014/main" id="{3A0C031C-580E-4384-BD7D-40E3B3B8503C}"/>
              </a:ext>
            </a:extLst>
          </p:cNvPr>
          <p:cNvSpPr/>
          <p:nvPr userDrawn="1"/>
        </p:nvSpPr>
        <p:spPr>
          <a:xfrm>
            <a:off x="0" y="-483034"/>
            <a:ext cx="3048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b-NO" dirty="0" err="1"/>
              <a:t>titleTextColor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05079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image" Target="../media/image2.emf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1291509"/>
            <a:ext cx="10515600" cy="448392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3017" y="2779486"/>
            <a:ext cx="5252983" cy="23386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 err="1"/>
              <a:t>Innrykk</a:t>
            </a:r>
            <a:r>
              <a:rPr lang="en-US" dirty="0"/>
              <a:t> I bullet-</a:t>
            </a:r>
            <a:r>
              <a:rPr lang="en-US" dirty="0" err="1"/>
              <a:t>liste</a:t>
            </a:r>
            <a:r>
              <a:rPr lang="en-US" dirty="0"/>
              <a:t> Second level</a:t>
            </a:r>
          </a:p>
          <a:p>
            <a:pPr lvl="0"/>
            <a:r>
              <a:rPr lang="en-US" dirty="0" err="1"/>
              <a:t>dsasdsadsd</a:t>
            </a:r>
            <a:endParaRPr lang="en-US" dirty="0"/>
          </a:p>
          <a:p>
            <a:pPr lvl="2"/>
            <a:r>
              <a:rPr lang="en-US" dirty="0" err="1"/>
              <a:t>Innrykk</a:t>
            </a:r>
            <a:r>
              <a:rPr lang="en-US" dirty="0"/>
              <a:t> I bullet-</a:t>
            </a:r>
            <a:r>
              <a:rPr lang="en-US" dirty="0" err="1"/>
              <a:t>liste</a:t>
            </a:r>
            <a:r>
              <a:rPr lang="en-US" dirty="0"/>
              <a:t> Second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5738" y="6390877"/>
            <a:ext cx="2597836" cy="134652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>
              <a:defRPr sz="875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nb-NO"/>
              <a:t>2021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5738" y="6543674"/>
            <a:ext cx="129852" cy="134652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>
              <a:defRPr sz="87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FACAE68-2C15-43EA-AAC8-8A98AD9E38DC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55D2A4E7-2794-4934-A30D-348228F3A510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400" y="6302223"/>
            <a:ext cx="575529" cy="43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894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75" r:id="rId3"/>
    <p:sldLayoutId id="2147483776" r:id="rId4"/>
    <p:sldLayoutId id="2147483713" r:id="rId5"/>
    <p:sldLayoutId id="2147483714" r:id="rId6"/>
    <p:sldLayoutId id="2147483729" r:id="rId7"/>
    <p:sldLayoutId id="2147483716" r:id="rId8"/>
    <p:sldLayoutId id="2147483774" r:id="rId9"/>
    <p:sldLayoutId id="2147483730" r:id="rId10"/>
    <p:sldLayoutId id="2147483720" r:id="rId11"/>
    <p:sldLayoutId id="2147483721" r:id="rId12"/>
    <p:sldLayoutId id="2147483722" r:id="rId13"/>
    <p:sldLayoutId id="2147483723" r:id="rId14"/>
    <p:sldLayoutId id="2147483725" r:id="rId15"/>
    <p:sldLayoutId id="2147483731" r:id="rId16"/>
    <p:sldLayoutId id="2147483732" r:id="rId17"/>
    <p:sldLayoutId id="2147483733" r:id="rId18"/>
    <p:sldLayoutId id="2147483728" r:id="rId19"/>
    <p:sldLayoutId id="2147483734" r:id="rId20"/>
  </p:sldLayoutIdLst>
  <p:hf hdr="0" dt="0"/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315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42200" indent="-142200" algn="l" defTabSz="914355" rtl="0" eaLnBrk="1" latinLnBrk="0" hangingPunct="1">
        <a:lnSpc>
          <a:spcPct val="100000"/>
        </a:lnSpc>
        <a:spcBef>
          <a:spcPts val="0"/>
        </a:spcBef>
        <a:spcAft>
          <a:spcPts val="250"/>
        </a:spcAft>
        <a:buSzPct val="100000"/>
        <a:buFontTx/>
        <a:buBlip>
          <a:blip r:embed="rId23"/>
        </a:buBlip>
        <a:defRPr sz="14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448200" indent="-153000" algn="l" defTabSz="914355" rtl="0" eaLnBrk="1" latinLnBrk="0" hangingPunct="1">
        <a:lnSpc>
          <a:spcPct val="100000"/>
        </a:lnSpc>
        <a:spcBef>
          <a:spcPts val="0"/>
        </a:spcBef>
        <a:spcAft>
          <a:spcPts val="250"/>
        </a:spcAft>
        <a:buFont typeface="Titillium Web Light" panose="00000400000000000000" pitchFamily="2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448200" indent="-153000" algn="l" defTabSz="914355" rtl="0" eaLnBrk="1" latinLnBrk="0" hangingPunct="1">
        <a:lnSpc>
          <a:spcPct val="100000"/>
        </a:lnSpc>
        <a:spcBef>
          <a:spcPts val="0"/>
        </a:spcBef>
        <a:spcAft>
          <a:spcPts val="250"/>
        </a:spcAft>
        <a:buFont typeface="Titillium Web Light" panose="00000400000000000000" pitchFamily="2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5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1291509"/>
            <a:ext cx="10515600" cy="448392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3017" y="2779486"/>
            <a:ext cx="5252983" cy="23386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 err="1"/>
              <a:t>Innrykk</a:t>
            </a:r>
            <a:r>
              <a:rPr lang="en-US" dirty="0"/>
              <a:t> I bullet-</a:t>
            </a:r>
            <a:r>
              <a:rPr lang="en-US" dirty="0" err="1"/>
              <a:t>liste</a:t>
            </a:r>
            <a:r>
              <a:rPr lang="en-US" dirty="0"/>
              <a:t> Second level</a:t>
            </a:r>
          </a:p>
          <a:p>
            <a:pPr lvl="0"/>
            <a:r>
              <a:rPr lang="en-US" dirty="0" err="1"/>
              <a:t>dsasdsadsd</a:t>
            </a:r>
            <a:endParaRPr lang="en-US" dirty="0"/>
          </a:p>
          <a:p>
            <a:pPr lvl="2"/>
            <a:r>
              <a:rPr lang="en-US" dirty="0" err="1"/>
              <a:t>Innrykk</a:t>
            </a:r>
            <a:r>
              <a:rPr lang="en-US" dirty="0"/>
              <a:t> I bullet-</a:t>
            </a:r>
            <a:r>
              <a:rPr lang="en-US" dirty="0" err="1"/>
              <a:t>liste</a:t>
            </a:r>
            <a:r>
              <a:rPr lang="en-US" dirty="0"/>
              <a:t> Second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5738" y="6390877"/>
            <a:ext cx="2597836" cy="134652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>
              <a:defRPr sz="875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nb-NO"/>
              <a:t>2021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5738" y="6543674"/>
            <a:ext cx="129852" cy="134652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>
              <a:defRPr sz="87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FACAE68-2C15-43EA-AAC8-8A98AD9E38DC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55D2A4E7-2794-4934-A30D-348228F3A510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400" y="6302223"/>
            <a:ext cx="575529" cy="43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4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7" r:id="rId3"/>
    <p:sldLayoutId id="2147483778" r:id="rId4"/>
    <p:sldLayoutId id="2147483735" r:id="rId5"/>
    <p:sldLayoutId id="2147483759" r:id="rId6"/>
    <p:sldLayoutId id="2147483760" r:id="rId7"/>
    <p:sldLayoutId id="2147483761" r:id="rId8"/>
    <p:sldLayoutId id="2147483780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24" r:id="rId15"/>
    <p:sldLayoutId id="2147483767" r:id="rId16"/>
    <p:sldLayoutId id="2147483768" r:id="rId17"/>
    <p:sldLayoutId id="2147483769" r:id="rId18"/>
    <p:sldLayoutId id="2147483770" r:id="rId19"/>
    <p:sldLayoutId id="2147483771" r:id="rId20"/>
  </p:sldLayoutIdLst>
  <p:hf hdr="0" dt="0"/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315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42200" indent="-142200" algn="l" defTabSz="914355" rtl="0" eaLnBrk="1" latinLnBrk="0" hangingPunct="1">
        <a:lnSpc>
          <a:spcPct val="100000"/>
        </a:lnSpc>
        <a:spcBef>
          <a:spcPts val="0"/>
        </a:spcBef>
        <a:spcAft>
          <a:spcPts val="250"/>
        </a:spcAft>
        <a:buSzPct val="100000"/>
        <a:buFontTx/>
        <a:buBlip>
          <a:blip r:embed="rId23"/>
        </a:buBlip>
        <a:defRPr sz="14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448200" indent="-153000" algn="l" defTabSz="914355" rtl="0" eaLnBrk="1" latinLnBrk="0" hangingPunct="1">
        <a:lnSpc>
          <a:spcPct val="100000"/>
        </a:lnSpc>
        <a:spcBef>
          <a:spcPts val="0"/>
        </a:spcBef>
        <a:spcAft>
          <a:spcPts val="250"/>
        </a:spcAft>
        <a:buFont typeface="Titillium Web Light" panose="00000400000000000000" pitchFamily="2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448200" indent="-153000" algn="l" defTabSz="914355" rtl="0" eaLnBrk="1" latinLnBrk="0" hangingPunct="1">
        <a:lnSpc>
          <a:spcPct val="100000"/>
        </a:lnSpc>
        <a:spcBef>
          <a:spcPts val="0"/>
        </a:spcBef>
        <a:spcAft>
          <a:spcPts val="250"/>
        </a:spcAft>
        <a:buFont typeface="Titillium Web Light" panose="00000400000000000000" pitchFamily="2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5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1"/>
            <a:ext cx="12190552" cy="6333429"/>
          </a:xfrm>
          <a:custGeom>
            <a:avLst/>
            <a:gdLst/>
            <a:ahLst/>
            <a:cxnLst/>
            <a:rect l="l" t="t" r="r" b="b"/>
            <a:pathLst>
              <a:path w="10692130" h="6984365">
                <a:moveTo>
                  <a:pt x="10692003" y="0"/>
                </a:moveTo>
                <a:lnTo>
                  <a:pt x="0" y="0"/>
                </a:lnTo>
                <a:lnTo>
                  <a:pt x="0" y="6983996"/>
                </a:lnTo>
                <a:lnTo>
                  <a:pt x="10692003" y="6983996"/>
                </a:lnTo>
                <a:lnTo>
                  <a:pt x="10692003" y="0"/>
                </a:lnTo>
                <a:close/>
              </a:path>
            </a:pathLst>
          </a:custGeom>
          <a:solidFill>
            <a:srgbClr val="E5E7E8"/>
          </a:solidFill>
        </p:spPr>
        <p:txBody>
          <a:bodyPr wrap="square" lIns="0" tIns="0" rIns="0" bIns="0" rtlCol="0"/>
          <a:lstStyle/>
          <a:p>
            <a:endParaRPr sz="816"/>
          </a:p>
        </p:txBody>
      </p:sp>
      <p:sp>
        <p:nvSpPr>
          <p:cNvPr id="17" name="bg object 17"/>
          <p:cNvSpPr/>
          <p:nvPr/>
        </p:nvSpPr>
        <p:spPr>
          <a:xfrm>
            <a:off x="236692" y="6442759"/>
            <a:ext cx="331588" cy="212477"/>
          </a:xfrm>
          <a:custGeom>
            <a:avLst/>
            <a:gdLst/>
            <a:ahLst/>
            <a:cxnLst/>
            <a:rect l="l" t="t" r="r" b="b"/>
            <a:pathLst>
              <a:path w="290830" h="234315">
                <a:moveTo>
                  <a:pt x="236410" y="0"/>
                </a:moveTo>
                <a:lnTo>
                  <a:pt x="110337" y="126060"/>
                </a:lnTo>
                <a:lnTo>
                  <a:pt x="54051" y="69773"/>
                </a:lnTo>
                <a:lnTo>
                  <a:pt x="0" y="123837"/>
                </a:lnTo>
                <a:lnTo>
                  <a:pt x="110337" y="234175"/>
                </a:lnTo>
                <a:lnTo>
                  <a:pt x="290461" y="54051"/>
                </a:lnTo>
                <a:lnTo>
                  <a:pt x="236410" y="0"/>
                </a:lnTo>
                <a:close/>
              </a:path>
            </a:pathLst>
          </a:custGeom>
          <a:solidFill>
            <a:srgbClr val="645CA0"/>
          </a:solidFill>
        </p:spPr>
        <p:txBody>
          <a:bodyPr wrap="square" lIns="0" tIns="0" rIns="0" bIns="0" rtlCol="0"/>
          <a:lstStyle/>
          <a:p>
            <a:endParaRPr sz="816"/>
          </a:p>
        </p:txBody>
      </p:sp>
      <p:pic>
        <p:nvPicPr>
          <p:cNvPr id="18" name="bg 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96546" y="6472685"/>
            <a:ext cx="345211" cy="26452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820632" y="2389620"/>
            <a:ext cx="6550736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rgbClr val="003E78"/>
                </a:solidFill>
                <a:latin typeface="TitilliumWeb-Light"/>
                <a:cs typeface="TitilliumWeb-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4067" y="1105053"/>
            <a:ext cx="506069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0554994" y="6499501"/>
            <a:ext cx="952048" cy="1255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16" b="1" i="0">
                <a:solidFill>
                  <a:srgbClr val="241E54"/>
                </a:solidFill>
                <a:latin typeface="TitilliumWeb-SemiBold"/>
                <a:cs typeface="TitilliumWeb-SemiBold"/>
              </a:defRPr>
            </a:lvl1pPr>
          </a:lstStyle>
          <a:p>
            <a:pPr marL="11516">
              <a:spcBef>
                <a:spcPts val="199"/>
              </a:spcBef>
            </a:pPr>
            <a:r>
              <a:rPr lang="nb-NO"/>
              <a:t>Årsrapport </a:t>
            </a:r>
            <a:r>
              <a:rPr lang="nb-NO">
                <a:solidFill>
                  <a:srgbClr val="66559A"/>
                </a:solidFill>
                <a:latin typeface="Titillium Web"/>
                <a:cs typeface="Titillium Web"/>
              </a:rPr>
              <a:t>2020</a:t>
            </a:r>
            <a:endParaRPr lang="nb-NO" dirty="0">
              <a:solidFill>
                <a:srgbClr val="66559A"/>
              </a:solidFill>
              <a:latin typeface="Titillium Web"/>
              <a:cs typeface="Titillium Web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39"/>
            <a:ext cx="2804160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6/4/2021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35387" y="6499501"/>
            <a:ext cx="233125" cy="1255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16" b="1" i="0">
                <a:solidFill>
                  <a:srgbClr val="241E54"/>
                </a:solidFill>
                <a:latin typeface="TitilliumWeb-SemiBold"/>
                <a:cs typeface="TitilliumWeb-SemiBold"/>
              </a:defRPr>
            </a:lvl1pPr>
          </a:lstStyle>
          <a:p>
            <a:pPr marL="34549">
              <a:spcBef>
                <a:spcPts val="199"/>
              </a:spcBef>
            </a:pPr>
            <a:fld id="{81D60167-4931-47E6-BA6A-407CBD079E47}" type="slidenum">
              <a:rPr lang="nb-NO" smtClean="0"/>
              <a:pPr marL="34549">
                <a:spcBef>
                  <a:spcPts val="199"/>
                </a:spcBef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89617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14589">
        <a:defRPr>
          <a:latin typeface="+mn-lt"/>
          <a:ea typeface="+mn-ea"/>
          <a:cs typeface="+mn-cs"/>
        </a:defRPr>
      </a:lvl2pPr>
      <a:lvl3pPr marL="829178">
        <a:defRPr>
          <a:latin typeface="+mn-lt"/>
          <a:ea typeface="+mn-ea"/>
          <a:cs typeface="+mn-cs"/>
        </a:defRPr>
      </a:lvl3pPr>
      <a:lvl4pPr marL="1243767">
        <a:defRPr>
          <a:latin typeface="+mn-lt"/>
          <a:ea typeface="+mn-ea"/>
          <a:cs typeface="+mn-cs"/>
        </a:defRPr>
      </a:lvl4pPr>
      <a:lvl5pPr marL="1658356">
        <a:defRPr>
          <a:latin typeface="+mn-lt"/>
          <a:ea typeface="+mn-ea"/>
          <a:cs typeface="+mn-cs"/>
        </a:defRPr>
      </a:lvl5pPr>
      <a:lvl6pPr marL="2072945">
        <a:defRPr>
          <a:latin typeface="+mn-lt"/>
          <a:ea typeface="+mn-ea"/>
          <a:cs typeface="+mn-cs"/>
        </a:defRPr>
      </a:lvl6pPr>
      <a:lvl7pPr marL="2487534">
        <a:defRPr>
          <a:latin typeface="+mn-lt"/>
          <a:ea typeface="+mn-ea"/>
          <a:cs typeface="+mn-cs"/>
        </a:defRPr>
      </a:lvl7pPr>
      <a:lvl8pPr marL="2902123">
        <a:defRPr>
          <a:latin typeface="+mn-lt"/>
          <a:ea typeface="+mn-ea"/>
          <a:cs typeface="+mn-cs"/>
        </a:defRPr>
      </a:lvl8pPr>
      <a:lvl9pPr marL="331671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14589">
        <a:defRPr>
          <a:latin typeface="+mn-lt"/>
          <a:ea typeface="+mn-ea"/>
          <a:cs typeface="+mn-cs"/>
        </a:defRPr>
      </a:lvl2pPr>
      <a:lvl3pPr marL="829178">
        <a:defRPr>
          <a:latin typeface="+mn-lt"/>
          <a:ea typeface="+mn-ea"/>
          <a:cs typeface="+mn-cs"/>
        </a:defRPr>
      </a:lvl3pPr>
      <a:lvl4pPr marL="1243767">
        <a:defRPr>
          <a:latin typeface="+mn-lt"/>
          <a:ea typeface="+mn-ea"/>
          <a:cs typeface="+mn-cs"/>
        </a:defRPr>
      </a:lvl4pPr>
      <a:lvl5pPr marL="1658356">
        <a:defRPr>
          <a:latin typeface="+mn-lt"/>
          <a:ea typeface="+mn-ea"/>
          <a:cs typeface="+mn-cs"/>
        </a:defRPr>
      </a:lvl5pPr>
      <a:lvl6pPr marL="2072945">
        <a:defRPr>
          <a:latin typeface="+mn-lt"/>
          <a:ea typeface="+mn-ea"/>
          <a:cs typeface="+mn-cs"/>
        </a:defRPr>
      </a:lvl6pPr>
      <a:lvl7pPr marL="2487534">
        <a:defRPr>
          <a:latin typeface="+mn-lt"/>
          <a:ea typeface="+mn-ea"/>
          <a:cs typeface="+mn-cs"/>
        </a:defRPr>
      </a:lvl7pPr>
      <a:lvl8pPr marL="2902123">
        <a:defRPr>
          <a:latin typeface="+mn-lt"/>
          <a:ea typeface="+mn-ea"/>
          <a:cs typeface="+mn-cs"/>
        </a:defRPr>
      </a:lvl8pPr>
      <a:lvl9pPr marL="3316712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5" Type="http://schemas.openxmlformats.org/officeDocument/2006/relationships/hyperlink" Target="https://kurs.finaut.no/mainui/catalog/" TargetMode="Externa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inaut.no/bedrifter/medlemskap-finaut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hyperlink" Target="https://www.finaut.no/bedrifter/kostnader-ved-medlemskap-i-finaut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inaut.no/manualer-og-dokumenter/hjelp-og-veiledning/testadministrator/" TargetMode="External"/><Relationship Id="rId2" Type="http://schemas.openxmlformats.org/officeDocument/2006/relationships/hyperlink" Target="https://www.finaut.no/ta-manual/" TargetMode="Externa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tekst&#10;&#10;Automatisk generert beskrivelse">
            <a:extLst>
              <a:ext uri="{FF2B5EF4-FFF2-40B4-BE49-F238E27FC236}">
                <a16:creationId xmlns:a16="http://schemas.microsoft.com/office/drawing/2014/main" id="{7316CCB9-91E1-4B8D-AE96-AA8E5D00FB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4450"/>
          <a:stretch/>
        </p:blipFill>
        <p:spPr>
          <a:xfrm>
            <a:off x="255918" y="254128"/>
            <a:ext cx="10994975" cy="5909345"/>
          </a:xfrm>
          <a:custGeom>
            <a:avLst/>
            <a:gdLst>
              <a:gd name="connsiteX0" fmla="*/ 0 w 21988519"/>
              <a:gd name="connsiteY0" fmla="*/ 0 h 11818689"/>
              <a:gd name="connsiteX1" fmla="*/ 9861580 w 21988519"/>
              <a:gd name="connsiteY1" fmla="*/ 0 h 11818689"/>
              <a:gd name="connsiteX2" fmla="*/ 21678387 w 21988519"/>
              <a:gd name="connsiteY2" fmla="*/ 11818686 h 11818689"/>
              <a:gd name="connsiteX3" fmla="*/ 21988519 w 21988519"/>
              <a:gd name="connsiteY3" fmla="*/ 11818686 h 11818689"/>
              <a:gd name="connsiteX4" fmla="*/ 21988519 w 21988519"/>
              <a:gd name="connsiteY4" fmla="*/ 11818689 h 11818689"/>
              <a:gd name="connsiteX5" fmla="*/ 0 w 21988519"/>
              <a:gd name="connsiteY5" fmla="*/ 11818689 h 11818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988519" h="11818689">
                <a:moveTo>
                  <a:pt x="0" y="0"/>
                </a:moveTo>
                <a:lnTo>
                  <a:pt x="9861580" y="0"/>
                </a:lnTo>
                <a:lnTo>
                  <a:pt x="21678387" y="11818686"/>
                </a:lnTo>
                <a:lnTo>
                  <a:pt x="21988519" y="11818686"/>
                </a:lnTo>
                <a:lnTo>
                  <a:pt x="21988519" y="11818689"/>
                </a:lnTo>
                <a:lnTo>
                  <a:pt x="0" y="11818689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04DFB747-7E21-4858-B5A7-A921FC7B1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621" y="3517902"/>
            <a:ext cx="8065422" cy="1775618"/>
          </a:xfrm>
        </p:spPr>
        <p:txBody>
          <a:bodyPr/>
          <a:lstStyle/>
          <a:p>
            <a:endParaRPr lang="en-US"/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C62AA56D-EC99-419F-A9CB-55BC505DD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5738" y="6390877"/>
            <a:ext cx="2597836" cy="134652"/>
          </a:xfrm>
        </p:spPr>
        <p:txBody>
          <a:bodyPr wrap="non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2021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C54EE229-3135-45EC-89C8-6357FE093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5738" y="6543674"/>
            <a:ext cx="129852" cy="134652"/>
          </a:xfrm>
        </p:spPr>
        <p:txBody>
          <a:bodyPr wrap="none" anchor="t">
            <a:normAutofit/>
          </a:bodyPr>
          <a:lstStyle/>
          <a:p>
            <a:pPr>
              <a:spcAft>
                <a:spcPts val="600"/>
              </a:spcAft>
            </a:pPr>
            <a:fld id="{1FACAE68-2C15-43EA-AAC8-8A98AD9E38DC}" type="slidenum">
              <a:rPr lang="nb-NO" smtClean="0"/>
              <a:pPr>
                <a:spcAft>
                  <a:spcPts val="600"/>
                </a:spcAft>
              </a:pPr>
              <a:t>1</a:t>
            </a:fld>
            <a:endParaRPr lang="nb-NO"/>
          </a:p>
        </p:txBody>
      </p:sp>
      <p:sp>
        <p:nvSpPr>
          <p:cNvPr id="4" name="Undertittel 3">
            <a:extLst>
              <a:ext uri="{FF2B5EF4-FFF2-40B4-BE49-F238E27FC236}">
                <a16:creationId xmlns:a16="http://schemas.microsoft.com/office/drawing/2014/main" id="{6BD58617-CA99-4A6A-91BF-26515F9ED0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116" y="4584715"/>
            <a:ext cx="6630661" cy="338554"/>
          </a:xfrm>
        </p:spPr>
        <p:txBody>
          <a:bodyPr wrap="square" anchor="ctr">
            <a:normAutofit/>
          </a:bodyPr>
          <a:lstStyle/>
          <a:p>
            <a:r>
              <a:rPr lang="nb-NO" b="1" dirty="0"/>
              <a:t>Vi starter kl. 11.00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078E9C9B-81FE-4C4D-8F74-A03CECF035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7562" y="3955363"/>
            <a:ext cx="6062631" cy="604838"/>
          </a:xfrm>
        </p:spPr>
        <p:txBody>
          <a:bodyPr anchor="ctr">
            <a:normAutofit/>
          </a:bodyPr>
          <a:lstStyle/>
          <a:p>
            <a:r>
              <a:rPr lang="nb-NO" dirty="0"/>
              <a:t>Velkommen til lunsj-</a:t>
            </a:r>
            <a:r>
              <a:rPr lang="nb-NO" dirty="0" err="1"/>
              <a:t>webinar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00664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D4A6A0F8-4945-4BC9-A776-BDF3A5479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AE68-2C15-43EA-AAC8-8A98AD9E38DC}" type="slidenum">
              <a:rPr lang="nb-NO" smtClean="0"/>
              <a:t>10</a:t>
            </a:fld>
            <a:endParaRPr lang="nb-NO" dirty="0"/>
          </a:p>
        </p:txBody>
      </p:sp>
      <p:pic>
        <p:nvPicPr>
          <p:cNvPr id="6" name="Bildobjekt 18">
            <a:extLst>
              <a:ext uri="{FF2B5EF4-FFF2-40B4-BE49-F238E27FC236}">
                <a16:creationId xmlns:a16="http://schemas.microsoft.com/office/drawing/2014/main" id="{E91C6637-4D6E-4AA8-972B-86D4A5F29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086" y="652692"/>
            <a:ext cx="9801286" cy="530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0663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47608" y="1"/>
            <a:ext cx="4847759" cy="633310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687778" y="1672250"/>
            <a:ext cx="3085812" cy="743728"/>
          </a:xfrm>
          <a:prstGeom prst="rect">
            <a:avLst/>
          </a:prstGeom>
        </p:spPr>
        <p:txBody>
          <a:bodyPr vert="horz" wrap="square" lIns="0" tIns="25335" rIns="0" bIns="0" rtlCol="0">
            <a:spAutoFit/>
          </a:bodyPr>
          <a:lstStyle/>
          <a:p>
            <a:pPr marL="11516" marR="4607">
              <a:lnSpc>
                <a:spcPts val="2811"/>
              </a:lnSpc>
              <a:spcBef>
                <a:spcPts val="199"/>
              </a:spcBef>
            </a:pPr>
            <a:r>
              <a:rPr spc="-5" dirty="0">
                <a:solidFill>
                  <a:srgbClr val="007D84"/>
                </a:solidFill>
              </a:rPr>
              <a:t>Læringstorget</a:t>
            </a:r>
            <a:r>
              <a:rPr spc="-36" dirty="0">
                <a:solidFill>
                  <a:srgbClr val="007D84"/>
                </a:solidFill>
              </a:rPr>
              <a:t> </a:t>
            </a:r>
            <a:r>
              <a:rPr dirty="0">
                <a:solidFill>
                  <a:srgbClr val="007D84"/>
                </a:solidFill>
              </a:rPr>
              <a:t>gir</a:t>
            </a:r>
            <a:r>
              <a:rPr spc="-32" dirty="0">
                <a:solidFill>
                  <a:srgbClr val="007D84"/>
                </a:solidFill>
              </a:rPr>
              <a:t> </a:t>
            </a:r>
            <a:r>
              <a:rPr dirty="0">
                <a:solidFill>
                  <a:srgbClr val="007D84"/>
                </a:solidFill>
              </a:rPr>
              <a:t>tilgang </a:t>
            </a:r>
            <a:r>
              <a:rPr spc="-508" dirty="0">
                <a:solidFill>
                  <a:srgbClr val="007D84"/>
                </a:solidFill>
              </a:rPr>
              <a:t> </a:t>
            </a:r>
            <a:r>
              <a:rPr dirty="0">
                <a:solidFill>
                  <a:srgbClr val="007D84"/>
                </a:solidFill>
              </a:rPr>
              <a:t>til</a:t>
            </a:r>
            <a:r>
              <a:rPr spc="-9" dirty="0">
                <a:solidFill>
                  <a:srgbClr val="007D84"/>
                </a:solidFill>
              </a:rPr>
              <a:t> </a:t>
            </a:r>
            <a:r>
              <a:rPr dirty="0">
                <a:solidFill>
                  <a:srgbClr val="007D84"/>
                </a:solidFill>
              </a:rPr>
              <a:t>materiell</a:t>
            </a:r>
            <a:r>
              <a:rPr spc="-9" dirty="0">
                <a:solidFill>
                  <a:srgbClr val="007D84"/>
                </a:solidFill>
              </a:rPr>
              <a:t> </a:t>
            </a:r>
            <a:r>
              <a:rPr dirty="0">
                <a:solidFill>
                  <a:srgbClr val="007D84"/>
                </a:solidFill>
              </a:rPr>
              <a:t>og</a:t>
            </a:r>
            <a:r>
              <a:rPr spc="-9" dirty="0">
                <a:solidFill>
                  <a:srgbClr val="007D84"/>
                </a:solidFill>
              </a:rPr>
              <a:t> </a:t>
            </a:r>
            <a:r>
              <a:rPr dirty="0">
                <a:solidFill>
                  <a:srgbClr val="007D84"/>
                </a:solidFill>
              </a:rPr>
              <a:t>tester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687778" y="2531257"/>
            <a:ext cx="3582168" cy="146606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89828" defTabSz="829178">
              <a:lnSpc>
                <a:spcPct val="107200"/>
              </a:lnSpc>
              <a:spcBef>
                <a:spcPts val="91"/>
              </a:spcBef>
            </a:pPr>
            <a:r>
              <a:rPr sz="1270" dirty="0">
                <a:solidFill>
                  <a:srgbClr val="241E54"/>
                </a:solidFill>
                <a:latin typeface="TitilliumWeb-Light"/>
                <a:cs typeface="TitilliumWeb-Light"/>
              </a:rPr>
              <a:t>FinAut </a:t>
            </a:r>
            <a:r>
              <a:rPr sz="1270" spc="-5" dirty="0">
                <a:solidFill>
                  <a:srgbClr val="241E54"/>
                </a:solidFill>
                <a:latin typeface="TitilliumWeb-Light"/>
                <a:cs typeface="TitilliumWeb-Light"/>
              </a:rPr>
              <a:t>skal tilby kostnadseffektive </a:t>
            </a:r>
            <a:r>
              <a:rPr sz="1270" dirty="0">
                <a:solidFill>
                  <a:srgbClr val="241E54"/>
                </a:solidFill>
                <a:latin typeface="TitilliumWeb-Light"/>
                <a:cs typeface="TitilliumWeb-Light"/>
              </a:rPr>
              <a:t>læringsopplegg </a:t>
            </a:r>
            <a:r>
              <a:rPr sz="1270" spc="5" dirty="0">
                <a:solidFill>
                  <a:srgbClr val="241E54"/>
                </a:solidFill>
                <a:latin typeface="TitilliumWeb-Light"/>
                <a:cs typeface="TitilliumWeb-Light"/>
              </a:rPr>
              <a:t> </a:t>
            </a:r>
            <a:r>
              <a:rPr sz="1270" dirty="0">
                <a:solidFill>
                  <a:srgbClr val="241E54"/>
                </a:solidFill>
                <a:latin typeface="TitilliumWeb-Light"/>
                <a:cs typeface="TitilliumWeb-Light"/>
              </a:rPr>
              <a:t>der</a:t>
            </a:r>
            <a:r>
              <a:rPr sz="1270" spc="-14" dirty="0">
                <a:solidFill>
                  <a:srgbClr val="241E54"/>
                </a:solidFill>
                <a:latin typeface="TitilliumWeb-Light"/>
                <a:cs typeface="TitilliumWeb-Light"/>
              </a:rPr>
              <a:t> </a:t>
            </a:r>
            <a:r>
              <a:rPr sz="1270" spc="-5" dirty="0">
                <a:solidFill>
                  <a:srgbClr val="241E54"/>
                </a:solidFill>
                <a:latin typeface="TitilliumWeb-Light"/>
                <a:cs typeface="TitilliumWeb-Light"/>
              </a:rPr>
              <a:t>det</a:t>
            </a:r>
            <a:r>
              <a:rPr sz="1270" spc="-9" dirty="0">
                <a:solidFill>
                  <a:srgbClr val="241E54"/>
                </a:solidFill>
                <a:latin typeface="TitilliumWeb-Light"/>
                <a:cs typeface="TitilliumWeb-Light"/>
              </a:rPr>
              <a:t> </a:t>
            </a:r>
            <a:r>
              <a:rPr sz="1270" dirty="0">
                <a:solidFill>
                  <a:srgbClr val="241E54"/>
                </a:solidFill>
                <a:latin typeface="TitilliumWeb-Light"/>
                <a:cs typeface="TitilliumWeb-Light"/>
              </a:rPr>
              <a:t>er</a:t>
            </a:r>
            <a:r>
              <a:rPr sz="1270" spc="-9" dirty="0">
                <a:solidFill>
                  <a:srgbClr val="241E54"/>
                </a:solidFill>
                <a:latin typeface="TitilliumWeb-Light"/>
                <a:cs typeface="TitilliumWeb-Light"/>
              </a:rPr>
              <a:t> </a:t>
            </a:r>
            <a:r>
              <a:rPr sz="1270" dirty="0">
                <a:solidFill>
                  <a:srgbClr val="241E54"/>
                </a:solidFill>
                <a:latin typeface="TitilliumWeb-Light"/>
                <a:cs typeface="TitilliumWeb-Light"/>
              </a:rPr>
              <a:t>hensiktsmessig,</a:t>
            </a:r>
            <a:r>
              <a:rPr sz="1270" spc="-14" dirty="0">
                <a:solidFill>
                  <a:srgbClr val="241E54"/>
                </a:solidFill>
                <a:latin typeface="TitilliumWeb-Light"/>
                <a:cs typeface="TitilliumWeb-Light"/>
              </a:rPr>
              <a:t> </a:t>
            </a:r>
            <a:r>
              <a:rPr sz="1270" dirty="0">
                <a:solidFill>
                  <a:srgbClr val="241E54"/>
                </a:solidFill>
                <a:latin typeface="TitilliumWeb-Light"/>
                <a:cs typeface="TitilliumWeb-Light"/>
              </a:rPr>
              <a:t>spesielt</a:t>
            </a:r>
            <a:r>
              <a:rPr sz="1270" spc="-9" dirty="0">
                <a:solidFill>
                  <a:srgbClr val="241E54"/>
                </a:solidFill>
                <a:latin typeface="TitilliumWeb-Light"/>
                <a:cs typeface="TitilliumWeb-Light"/>
              </a:rPr>
              <a:t> </a:t>
            </a:r>
            <a:r>
              <a:rPr sz="1270" spc="-5" dirty="0">
                <a:solidFill>
                  <a:srgbClr val="241E54"/>
                </a:solidFill>
                <a:latin typeface="TitilliumWeb-Light"/>
                <a:cs typeface="TitilliumWeb-Light"/>
              </a:rPr>
              <a:t>innenfor</a:t>
            </a:r>
            <a:r>
              <a:rPr sz="1270" spc="-9" dirty="0">
                <a:solidFill>
                  <a:srgbClr val="241E54"/>
                </a:solidFill>
                <a:latin typeface="TitilliumWeb-Light"/>
                <a:cs typeface="TitilliumWeb-Light"/>
              </a:rPr>
              <a:t> </a:t>
            </a:r>
            <a:r>
              <a:rPr sz="1270" dirty="0">
                <a:solidFill>
                  <a:srgbClr val="241E54"/>
                </a:solidFill>
                <a:latin typeface="TitilliumWeb-Light"/>
                <a:cs typeface="TitilliumWeb-Light"/>
              </a:rPr>
              <a:t>FinAuts </a:t>
            </a:r>
            <a:r>
              <a:rPr sz="1270" spc="-268" dirty="0">
                <a:solidFill>
                  <a:srgbClr val="241E54"/>
                </a:solidFill>
                <a:latin typeface="TitilliumWeb-Light"/>
                <a:cs typeface="TitilliumWeb-Light"/>
              </a:rPr>
              <a:t> </a:t>
            </a:r>
            <a:r>
              <a:rPr sz="1270" spc="-5" dirty="0">
                <a:solidFill>
                  <a:srgbClr val="241E54"/>
                </a:solidFill>
                <a:latin typeface="TitilliumWeb-Light"/>
                <a:cs typeface="TitilliumWeb-Light"/>
              </a:rPr>
              <a:t>kjernekompetanse, </a:t>
            </a:r>
            <a:r>
              <a:rPr sz="1270" dirty="0">
                <a:solidFill>
                  <a:srgbClr val="241E54"/>
                </a:solidFill>
                <a:latin typeface="TitilliumWeb-Light"/>
                <a:cs typeface="TitilliumWeb-Light"/>
              </a:rPr>
              <a:t>oppdateringer og</a:t>
            </a:r>
            <a:r>
              <a:rPr sz="1270" spc="-5" dirty="0">
                <a:solidFill>
                  <a:srgbClr val="241E54"/>
                </a:solidFill>
                <a:latin typeface="TitilliumWeb-Light"/>
                <a:cs typeface="TitilliumWeb-Light"/>
              </a:rPr>
              <a:t> påbygging.</a:t>
            </a:r>
            <a:endParaRPr sz="1270">
              <a:solidFill>
                <a:srgbClr val="241E54"/>
              </a:solidFill>
              <a:latin typeface="TitilliumWeb-Light"/>
              <a:cs typeface="TitilliumWeb-Light"/>
            </a:endParaRPr>
          </a:p>
          <a:p>
            <a:pPr marL="11516" marR="234933" defTabSz="829178">
              <a:lnSpc>
                <a:spcPct val="107200"/>
              </a:lnSpc>
            </a:pPr>
            <a:r>
              <a:rPr sz="1270" spc="-5" dirty="0">
                <a:solidFill>
                  <a:srgbClr val="241E54"/>
                </a:solidFill>
                <a:latin typeface="TitilliumWeb-Light"/>
                <a:cs typeface="TitilliumWeb-Light"/>
              </a:rPr>
              <a:t>Læringstorget</a:t>
            </a:r>
            <a:r>
              <a:rPr sz="1270" dirty="0">
                <a:solidFill>
                  <a:srgbClr val="241E54"/>
                </a:solidFill>
                <a:latin typeface="TitilliumWeb-Light"/>
                <a:cs typeface="TitilliumWeb-Light"/>
              </a:rPr>
              <a:t> ble </a:t>
            </a:r>
            <a:r>
              <a:rPr sz="1270" spc="-5" dirty="0">
                <a:solidFill>
                  <a:srgbClr val="241E54"/>
                </a:solidFill>
                <a:latin typeface="TitilliumWeb-Light"/>
                <a:cs typeface="TitilliumWeb-Light"/>
              </a:rPr>
              <a:t>etablert</a:t>
            </a:r>
            <a:r>
              <a:rPr sz="1270" dirty="0">
                <a:solidFill>
                  <a:srgbClr val="241E54"/>
                </a:solidFill>
                <a:latin typeface="TitilliumWeb-Light"/>
                <a:cs typeface="TitilliumWeb-Light"/>
              </a:rPr>
              <a:t> i 2020 og </a:t>
            </a:r>
            <a:r>
              <a:rPr sz="1270" spc="-5" dirty="0">
                <a:solidFill>
                  <a:srgbClr val="241E54"/>
                </a:solidFill>
                <a:latin typeface="TitilliumWeb-Light"/>
                <a:cs typeface="TitilliumWeb-Light"/>
              </a:rPr>
              <a:t>kan</a:t>
            </a:r>
            <a:r>
              <a:rPr sz="1270" dirty="0">
                <a:solidFill>
                  <a:srgbClr val="241E54"/>
                </a:solidFill>
                <a:latin typeface="TitilliumWeb-Light"/>
                <a:cs typeface="TitilliumWeb-Light"/>
              </a:rPr>
              <a:t> </a:t>
            </a:r>
            <a:r>
              <a:rPr sz="1270" spc="-5" dirty="0">
                <a:solidFill>
                  <a:srgbClr val="241E54"/>
                </a:solidFill>
                <a:latin typeface="TitilliumWeb-Light"/>
                <a:cs typeface="TitilliumWeb-Light"/>
              </a:rPr>
              <a:t>benyttes </a:t>
            </a:r>
            <a:r>
              <a:rPr sz="1270" spc="-263" dirty="0">
                <a:solidFill>
                  <a:srgbClr val="241E54"/>
                </a:solidFill>
                <a:latin typeface="TitilliumWeb-Light"/>
                <a:cs typeface="TitilliumWeb-Light"/>
              </a:rPr>
              <a:t> </a:t>
            </a:r>
            <a:r>
              <a:rPr sz="1270" spc="-5" dirty="0">
                <a:solidFill>
                  <a:srgbClr val="241E54"/>
                </a:solidFill>
                <a:latin typeface="TitilliumWeb-Light"/>
                <a:cs typeface="TitilliumWeb-Light"/>
              </a:rPr>
              <a:t>av</a:t>
            </a:r>
            <a:r>
              <a:rPr sz="1270" spc="-9" dirty="0">
                <a:solidFill>
                  <a:srgbClr val="241E54"/>
                </a:solidFill>
                <a:latin typeface="TitilliumWeb-Light"/>
                <a:cs typeface="TitilliumWeb-Light"/>
              </a:rPr>
              <a:t> </a:t>
            </a:r>
            <a:r>
              <a:rPr sz="1270" dirty="0">
                <a:solidFill>
                  <a:srgbClr val="241E54"/>
                </a:solidFill>
                <a:latin typeface="TitilliumWeb-Light"/>
                <a:cs typeface="TitilliumWeb-Light"/>
              </a:rPr>
              <a:t>alle</a:t>
            </a:r>
            <a:r>
              <a:rPr sz="1270" spc="-5" dirty="0">
                <a:solidFill>
                  <a:srgbClr val="241E54"/>
                </a:solidFill>
                <a:latin typeface="TitilliumWeb-Light"/>
                <a:cs typeface="TitilliumWeb-Light"/>
              </a:rPr>
              <a:t> </a:t>
            </a:r>
            <a:r>
              <a:rPr sz="1270" dirty="0">
                <a:solidFill>
                  <a:srgbClr val="241E54"/>
                </a:solidFill>
                <a:latin typeface="TitilliumWeb-Light"/>
                <a:cs typeface="TitilliumWeb-Light"/>
              </a:rPr>
              <a:t>ansatte</a:t>
            </a:r>
            <a:r>
              <a:rPr sz="1270" spc="-5" dirty="0">
                <a:solidFill>
                  <a:srgbClr val="241E54"/>
                </a:solidFill>
                <a:latin typeface="TitilliumWeb-Light"/>
                <a:cs typeface="TitilliumWeb-Light"/>
              </a:rPr>
              <a:t> </a:t>
            </a:r>
            <a:r>
              <a:rPr sz="1270" dirty="0">
                <a:solidFill>
                  <a:srgbClr val="241E54"/>
                </a:solidFill>
                <a:latin typeface="TitilliumWeb-Light"/>
                <a:cs typeface="TitilliumWeb-Light"/>
              </a:rPr>
              <a:t>i</a:t>
            </a:r>
            <a:r>
              <a:rPr sz="1270" spc="-5" dirty="0">
                <a:solidFill>
                  <a:srgbClr val="241E54"/>
                </a:solidFill>
                <a:latin typeface="TitilliumWeb-Light"/>
                <a:cs typeface="TitilliumWeb-Light"/>
              </a:rPr>
              <a:t> </a:t>
            </a:r>
            <a:r>
              <a:rPr sz="1270" dirty="0">
                <a:solidFill>
                  <a:srgbClr val="241E54"/>
                </a:solidFill>
                <a:latin typeface="TitilliumWeb-Light"/>
                <a:cs typeface="TitilliumWeb-Light"/>
              </a:rPr>
              <a:t>medlemsbedriftene.</a:t>
            </a:r>
            <a:r>
              <a:rPr sz="1270" spc="-5" dirty="0">
                <a:solidFill>
                  <a:srgbClr val="241E54"/>
                </a:solidFill>
                <a:latin typeface="TitilliumWeb-Light"/>
                <a:cs typeface="TitilliumWeb-Light"/>
              </a:rPr>
              <a:t> </a:t>
            </a:r>
            <a:r>
              <a:rPr sz="1270" spc="-9" dirty="0">
                <a:solidFill>
                  <a:srgbClr val="241E54"/>
                </a:solidFill>
                <a:latin typeface="TitilliumWeb-Light"/>
                <a:cs typeface="TitilliumWeb-Light"/>
              </a:rPr>
              <a:t>Foreløpig</a:t>
            </a:r>
            <a:endParaRPr sz="1270">
              <a:solidFill>
                <a:srgbClr val="241E54"/>
              </a:solidFill>
              <a:latin typeface="TitilliumWeb-Light"/>
              <a:cs typeface="TitilliumWeb-Light"/>
            </a:endParaRPr>
          </a:p>
          <a:p>
            <a:pPr marL="11516" marR="4607" defTabSz="829178">
              <a:lnSpc>
                <a:spcPct val="107200"/>
              </a:lnSpc>
            </a:pPr>
            <a:r>
              <a:rPr sz="1270" dirty="0">
                <a:solidFill>
                  <a:srgbClr val="241E54"/>
                </a:solidFill>
                <a:latin typeface="TitilliumWeb-Light"/>
                <a:cs typeface="TitilliumWeb-Light"/>
              </a:rPr>
              <a:t>er </a:t>
            </a:r>
            <a:r>
              <a:rPr sz="1270" spc="-5" dirty="0">
                <a:solidFill>
                  <a:srgbClr val="241E54"/>
                </a:solidFill>
                <a:latin typeface="TitilliumWeb-Light"/>
                <a:cs typeface="TitilliumWeb-Light"/>
              </a:rPr>
              <a:t>hovedfokuset </a:t>
            </a:r>
            <a:r>
              <a:rPr sz="1270" dirty="0">
                <a:solidFill>
                  <a:srgbClr val="241E54"/>
                </a:solidFill>
                <a:latin typeface="TitilliumWeb-Light"/>
                <a:cs typeface="TitilliumWeb-Light"/>
              </a:rPr>
              <a:t>på </a:t>
            </a:r>
            <a:r>
              <a:rPr sz="1270" spc="-5" dirty="0">
                <a:solidFill>
                  <a:srgbClr val="241E54"/>
                </a:solidFill>
                <a:latin typeface="TitilliumWeb-Light"/>
                <a:cs typeface="TitilliumWeb-Light"/>
              </a:rPr>
              <a:t>etikk, </a:t>
            </a:r>
            <a:r>
              <a:rPr sz="1270" dirty="0">
                <a:solidFill>
                  <a:srgbClr val="241E54"/>
                </a:solidFill>
                <a:latin typeface="TitilliumWeb-Light"/>
                <a:cs typeface="TitilliumWeb-Light"/>
              </a:rPr>
              <a:t>God skikk, </a:t>
            </a:r>
            <a:r>
              <a:rPr sz="1270" spc="-5" dirty="0">
                <a:solidFill>
                  <a:srgbClr val="241E54"/>
                </a:solidFill>
                <a:latin typeface="TitilliumWeb-Light"/>
                <a:cs typeface="TitilliumWeb-Light"/>
              </a:rPr>
              <a:t>bærekraft, </a:t>
            </a:r>
            <a:r>
              <a:rPr sz="1270" dirty="0">
                <a:solidFill>
                  <a:srgbClr val="241E54"/>
                </a:solidFill>
                <a:latin typeface="TitilliumWeb-Light"/>
                <a:cs typeface="TitilliumWeb-Light"/>
              </a:rPr>
              <a:t> grunnleggende</a:t>
            </a:r>
            <a:r>
              <a:rPr sz="1270" spc="-9" dirty="0">
                <a:solidFill>
                  <a:srgbClr val="241E54"/>
                </a:solidFill>
                <a:latin typeface="TitilliumWeb-Light"/>
                <a:cs typeface="TitilliumWeb-Light"/>
              </a:rPr>
              <a:t> </a:t>
            </a:r>
            <a:r>
              <a:rPr sz="1270" spc="-5" dirty="0">
                <a:solidFill>
                  <a:srgbClr val="241E54"/>
                </a:solidFill>
                <a:latin typeface="TitilliumWeb-Light"/>
                <a:cs typeface="TitilliumWeb-Light"/>
              </a:rPr>
              <a:t>regelverk</a:t>
            </a:r>
            <a:r>
              <a:rPr sz="1270" spc="-9" dirty="0">
                <a:solidFill>
                  <a:srgbClr val="241E54"/>
                </a:solidFill>
                <a:latin typeface="TitilliumWeb-Light"/>
                <a:cs typeface="TitilliumWeb-Light"/>
              </a:rPr>
              <a:t> </a:t>
            </a:r>
            <a:r>
              <a:rPr sz="1270" dirty="0">
                <a:solidFill>
                  <a:srgbClr val="241E54"/>
                </a:solidFill>
                <a:latin typeface="TitilliumWeb-Light"/>
                <a:cs typeface="TitilliumWeb-Light"/>
              </a:rPr>
              <a:t>og</a:t>
            </a:r>
            <a:r>
              <a:rPr sz="1270" spc="-9" dirty="0">
                <a:solidFill>
                  <a:srgbClr val="241E54"/>
                </a:solidFill>
                <a:latin typeface="TitilliumWeb-Light"/>
                <a:cs typeface="TitilliumWeb-Light"/>
              </a:rPr>
              <a:t> </a:t>
            </a:r>
            <a:r>
              <a:rPr sz="1270" dirty="0">
                <a:solidFill>
                  <a:srgbClr val="241E54"/>
                </a:solidFill>
                <a:latin typeface="TitilliumWeb-Light"/>
                <a:cs typeface="TitilliumWeb-Light"/>
              </a:rPr>
              <a:t>digital</a:t>
            </a:r>
            <a:r>
              <a:rPr sz="1270" spc="-9" dirty="0">
                <a:solidFill>
                  <a:srgbClr val="241E54"/>
                </a:solidFill>
                <a:latin typeface="TitilliumWeb-Light"/>
                <a:cs typeface="TitilliumWeb-Light"/>
              </a:rPr>
              <a:t> </a:t>
            </a:r>
            <a:r>
              <a:rPr sz="1270" spc="-5" dirty="0">
                <a:solidFill>
                  <a:srgbClr val="241E54"/>
                </a:solidFill>
                <a:latin typeface="TitilliumWeb-Light"/>
                <a:cs typeface="TitilliumWeb-Light"/>
              </a:rPr>
              <a:t>basiskompetanse.</a:t>
            </a:r>
            <a:endParaRPr sz="1270">
              <a:solidFill>
                <a:srgbClr val="241E54"/>
              </a:solidFill>
              <a:latin typeface="TitilliumWeb-Light"/>
              <a:cs typeface="TitilliumWeb-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87778" y="4468358"/>
            <a:ext cx="3039747" cy="45623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 algn="just" defTabSz="829178">
              <a:lnSpc>
                <a:spcPct val="108300"/>
              </a:lnSpc>
              <a:spcBef>
                <a:spcPts val="91"/>
              </a:spcBef>
            </a:pPr>
            <a:r>
              <a:rPr sz="907" dirty="0">
                <a:solidFill>
                  <a:srgbClr val="241E54"/>
                </a:solidFill>
                <a:latin typeface="Open Sans"/>
                <a:cs typeface="Open Sans"/>
              </a:rPr>
              <a:t>I </a:t>
            </a:r>
            <a:r>
              <a:rPr sz="907" spc="-5" dirty="0">
                <a:solidFill>
                  <a:srgbClr val="241E54"/>
                </a:solidFill>
                <a:latin typeface="Open Sans"/>
                <a:cs typeface="Open Sans"/>
              </a:rPr>
              <a:t>samarbeid med medlemsbedriftene skal Læringstorget </a:t>
            </a:r>
            <a:r>
              <a:rPr sz="907" spc="-222" dirty="0">
                <a:solidFill>
                  <a:srgbClr val="241E54"/>
                </a:solidFill>
                <a:latin typeface="Open Sans"/>
                <a:cs typeface="Open Sans"/>
              </a:rPr>
              <a:t> </a:t>
            </a:r>
            <a:r>
              <a:rPr sz="907" dirty="0">
                <a:solidFill>
                  <a:srgbClr val="241E54"/>
                </a:solidFill>
                <a:latin typeface="Open Sans"/>
                <a:cs typeface="Open Sans"/>
              </a:rPr>
              <a:t>videreutvikles </a:t>
            </a:r>
            <a:r>
              <a:rPr sz="907" spc="-5" dirty="0">
                <a:solidFill>
                  <a:srgbClr val="241E54"/>
                </a:solidFill>
                <a:latin typeface="Open Sans"/>
                <a:cs typeface="Open Sans"/>
              </a:rPr>
              <a:t>til et </a:t>
            </a:r>
            <a:r>
              <a:rPr sz="907" dirty="0">
                <a:solidFill>
                  <a:srgbClr val="241E54"/>
                </a:solidFill>
                <a:latin typeface="Open Sans"/>
                <a:cs typeface="Open Sans"/>
              </a:rPr>
              <a:t>knutepunkt for </a:t>
            </a:r>
            <a:r>
              <a:rPr sz="907" spc="-5" dirty="0">
                <a:solidFill>
                  <a:srgbClr val="241E54"/>
                </a:solidFill>
                <a:latin typeface="Open Sans"/>
                <a:cs typeface="Open Sans"/>
              </a:rPr>
              <a:t>motiverende </a:t>
            </a:r>
            <a:r>
              <a:rPr sz="907" dirty="0">
                <a:solidFill>
                  <a:srgbClr val="241E54"/>
                </a:solidFill>
                <a:latin typeface="Open Sans"/>
                <a:cs typeface="Open Sans"/>
              </a:rPr>
              <a:t>lærings- </a:t>
            </a:r>
            <a:r>
              <a:rPr sz="907" spc="-227" dirty="0">
                <a:solidFill>
                  <a:srgbClr val="241E54"/>
                </a:solidFill>
                <a:latin typeface="Open Sans"/>
                <a:cs typeface="Open Sans"/>
              </a:rPr>
              <a:t> </a:t>
            </a:r>
            <a:r>
              <a:rPr sz="907" dirty="0">
                <a:solidFill>
                  <a:srgbClr val="241E54"/>
                </a:solidFill>
                <a:latin typeface="Open Sans"/>
                <a:cs typeface="Open Sans"/>
              </a:rPr>
              <a:t>innhold</a:t>
            </a:r>
            <a:r>
              <a:rPr sz="907" spc="-14" dirty="0">
                <a:solidFill>
                  <a:srgbClr val="241E54"/>
                </a:solidFill>
                <a:latin typeface="Open Sans"/>
                <a:cs typeface="Open Sans"/>
              </a:rPr>
              <a:t> </a:t>
            </a:r>
            <a:r>
              <a:rPr sz="907" spc="-5" dirty="0">
                <a:solidFill>
                  <a:srgbClr val="241E54"/>
                </a:solidFill>
                <a:latin typeface="Open Sans"/>
                <a:cs typeface="Open Sans"/>
              </a:rPr>
              <a:t>som</a:t>
            </a:r>
            <a:r>
              <a:rPr sz="907" spc="-14" dirty="0">
                <a:solidFill>
                  <a:srgbClr val="241E54"/>
                </a:solidFill>
                <a:latin typeface="Open Sans"/>
                <a:cs typeface="Open Sans"/>
              </a:rPr>
              <a:t> </a:t>
            </a:r>
            <a:r>
              <a:rPr sz="907" dirty="0">
                <a:solidFill>
                  <a:srgbClr val="241E54"/>
                </a:solidFill>
                <a:latin typeface="Open Sans"/>
                <a:cs typeface="Open Sans"/>
              </a:rPr>
              <a:t>fremmer</a:t>
            </a:r>
            <a:r>
              <a:rPr sz="907" spc="-14" dirty="0">
                <a:solidFill>
                  <a:srgbClr val="241E54"/>
                </a:solidFill>
                <a:latin typeface="Open Sans"/>
                <a:cs typeface="Open Sans"/>
              </a:rPr>
              <a:t> </a:t>
            </a:r>
            <a:r>
              <a:rPr sz="907" dirty="0">
                <a:solidFill>
                  <a:srgbClr val="241E54"/>
                </a:solidFill>
                <a:latin typeface="Open Sans"/>
                <a:cs typeface="Open Sans"/>
              </a:rPr>
              <a:t>kompetanseutvikling</a:t>
            </a:r>
            <a:r>
              <a:rPr sz="907" spc="-9" dirty="0">
                <a:solidFill>
                  <a:srgbClr val="241E54"/>
                </a:solidFill>
                <a:latin typeface="Open Sans"/>
                <a:cs typeface="Open Sans"/>
              </a:rPr>
              <a:t> </a:t>
            </a:r>
            <a:r>
              <a:rPr sz="907" dirty="0">
                <a:solidFill>
                  <a:srgbClr val="241E54"/>
                </a:solidFill>
                <a:latin typeface="Open Sans"/>
                <a:cs typeface="Open Sans"/>
              </a:rPr>
              <a:t>i</a:t>
            </a:r>
            <a:r>
              <a:rPr sz="907" spc="-14" dirty="0">
                <a:solidFill>
                  <a:srgbClr val="241E54"/>
                </a:solidFill>
                <a:latin typeface="Open Sans"/>
                <a:cs typeface="Open Sans"/>
              </a:rPr>
              <a:t> </a:t>
            </a:r>
            <a:r>
              <a:rPr sz="907" dirty="0">
                <a:solidFill>
                  <a:srgbClr val="241E54"/>
                </a:solidFill>
                <a:latin typeface="Open Sans"/>
                <a:cs typeface="Open Sans"/>
              </a:rPr>
              <a:t>næringen.</a:t>
            </a:r>
            <a:endParaRPr sz="907">
              <a:solidFill>
                <a:srgbClr val="241E54"/>
              </a:solidFill>
              <a:latin typeface="Open Sans"/>
              <a:cs typeface="Open San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686347" y="5327010"/>
            <a:ext cx="607489" cy="290213"/>
            <a:chOff x="7100499" y="5874509"/>
            <a:chExt cx="669925" cy="320040"/>
          </a:xfrm>
        </p:grpSpPr>
        <p:sp>
          <p:nvSpPr>
            <p:cNvPr id="7" name="object 7"/>
            <p:cNvSpPr/>
            <p:nvPr/>
          </p:nvSpPr>
          <p:spPr>
            <a:xfrm>
              <a:off x="7463648" y="5884198"/>
              <a:ext cx="298450" cy="301625"/>
            </a:xfrm>
            <a:custGeom>
              <a:avLst/>
              <a:gdLst/>
              <a:ahLst/>
              <a:cxnLst/>
              <a:rect l="l" t="t" r="r" b="b"/>
              <a:pathLst>
                <a:path w="298450" h="301625">
                  <a:moveTo>
                    <a:pt x="148920" y="0"/>
                  </a:moveTo>
                  <a:lnTo>
                    <a:pt x="101850" y="7686"/>
                  </a:lnTo>
                  <a:lnTo>
                    <a:pt x="60970" y="29088"/>
                  </a:lnTo>
                  <a:lnTo>
                    <a:pt x="28733" y="61724"/>
                  </a:lnTo>
                  <a:lnTo>
                    <a:pt x="7592" y="103110"/>
                  </a:lnTo>
                  <a:lnTo>
                    <a:pt x="0" y="150761"/>
                  </a:lnTo>
                  <a:lnTo>
                    <a:pt x="7592" y="198413"/>
                  </a:lnTo>
                  <a:lnTo>
                    <a:pt x="28733" y="239798"/>
                  </a:lnTo>
                  <a:lnTo>
                    <a:pt x="60970" y="272434"/>
                  </a:lnTo>
                  <a:lnTo>
                    <a:pt x="101850" y="293837"/>
                  </a:lnTo>
                  <a:lnTo>
                    <a:pt x="148920" y="301523"/>
                  </a:lnTo>
                  <a:lnTo>
                    <a:pt x="195996" y="293837"/>
                  </a:lnTo>
                  <a:lnTo>
                    <a:pt x="236879" y="272434"/>
                  </a:lnTo>
                  <a:lnTo>
                    <a:pt x="269118" y="239798"/>
                  </a:lnTo>
                  <a:lnTo>
                    <a:pt x="290260" y="198413"/>
                  </a:lnTo>
                  <a:lnTo>
                    <a:pt x="297853" y="150761"/>
                  </a:lnTo>
                  <a:lnTo>
                    <a:pt x="290260" y="103110"/>
                  </a:lnTo>
                  <a:lnTo>
                    <a:pt x="269118" y="61724"/>
                  </a:lnTo>
                  <a:lnTo>
                    <a:pt x="236879" y="29088"/>
                  </a:lnTo>
                  <a:lnTo>
                    <a:pt x="195996" y="7686"/>
                  </a:lnTo>
                  <a:lnTo>
                    <a:pt x="148920" y="0"/>
                  </a:lnTo>
                  <a:close/>
                </a:path>
              </a:pathLst>
            </a:custGeom>
            <a:solidFill>
              <a:srgbClr val="7CC8C5"/>
            </a:solidFill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srgbClr val="241E54"/>
                </a:solidFill>
                <a:latin typeface="Calibri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7455335" y="5875779"/>
              <a:ext cx="314960" cy="318770"/>
            </a:xfrm>
            <a:custGeom>
              <a:avLst/>
              <a:gdLst/>
              <a:ahLst/>
              <a:cxnLst/>
              <a:rect l="l" t="t" r="r" b="b"/>
              <a:pathLst>
                <a:path w="314959" h="318770">
                  <a:moveTo>
                    <a:pt x="157238" y="0"/>
                  </a:moveTo>
                  <a:lnTo>
                    <a:pt x="107591" y="8127"/>
                  </a:lnTo>
                  <a:lnTo>
                    <a:pt x="64435" y="30750"/>
                  </a:lnTo>
                  <a:lnTo>
                    <a:pt x="30377" y="65227"/>
                  </a:lnTo>
                  <a:lnTo>
                    <a:pt x="8029" y="108918"/>
                  </a:lnTo>
                  <a:lnTo>
                    <a:pt x="0" y="159181"/>
                  </a:lnTo>
                  <a:lnTo>
                    <a:pt x="8029" y="209445"/>
                  </a:lnTo>
                  <a:lnTo>
                    <a:pt x="30377" y="253135"/>
                  </a:lnTo>
                  <a:lnTo>
                    <a:pt x="64435" y="287612"/>
                  </a:lnTo>
                  <a:lnTo>
                    <a:pt x="107591" y="310235"/>
                  </a:lnTo>
                  <a:lnTo>
                    <a:pt x="157238" y="318363"/>
                  </a:lnTo>
                  <a:lnTo>
                    <a:pt x="206885" y="310235"/>
                  </a:lnTo>
                  <a:lnTo>
                    <a:pt x="223481" y="301536"/>
                  </a:lnTo>
                  <a:lnTo>
                    <a:pt x="157238" y="301536"/>
                  </a:lnTo>
                  <a:lnTo>
                    <a:pt x="112841" y="294265"/>
                  </a:lnTo>
                  <a:lnTo>
                    <a:pt x="74247" y="274031"/>
                  </a:lnTo>
                  <a:lnTo>
                    <a:pt x="43790" y="243196"/>
                  </a:lnTo>
                  <a:lnTo>
                    <a:pt x="23804" y="204125"/>
                  </a:lnTo>
                  <a:lnTo>
                    <a:pt x="16624" y="159181"/>
                  </a:lnTo>
                  <a:lnTo>
                    <a:pt x="23804" y="114238"/>
                  </a:lnTo>
                  <a:lnTo>
                    <a:pt x="43790" y="75167"/>
                  </a:lnTo>
                  <a:lnTo>
                    <a:pt x="74247" y="44332"/>
                  </a:lnTo>
                  <a:lnTo>
                    <a:pt x="112841" y="24097"/>
                  </a:lnTo>
                  <a:lnTo>
                    <a:pt x="157238" y="16827"/>
                  </a:lnTo>
                  <a:lnTo>
                    <a:pt x="223481" y="16827"/>
                  </a:lnTo>
                  <a:lnTo>
                    <a:pt x="206885" y="8127"/>
                  </a:lnTo>
                  <a:lnTo>
                    <a:pt x="157238" y="0"/>
                  </a:lnTo>
                  <a:close/>
                </a:path>
                <a:path w="314959" h="318770">
                  <a:moveTo>
                    <a:pt x="223481" y="16827"/>
                  </a:moveTo>
                  <a:lnTo>
                    <a:pt x="157238" y="16827"/>
                  </a:lnTo>
                  <a:lnTo>
                    <a:pt x="201635" y="24097"/>
                  </a:lnTo>
                  <a:lnTo>
                    <a:pt x="240229" y="44332"/>
                  </a:lnTo>
                  <a:lnTo>
                    <a:pt x="270686" y="75167"/>
                  </a:lnTo>
                  <a:lnTo>
                    <a:pt x="290672" y="114238"/>
                  </a:lnTo>
                  <a:lnTo>
                    <a:pt x="297853" y="159181"/>
                  </a:lnTo>
                  <a:lnTo>
                    <a:pt x="290672" y="204125"/>
                  </a:lnTo>
                  <a:lnTo>
                    <a:pt x="270686" y="243196"/>
                  </a:lnTo>
                  <a:lnTo>
                    <a:pt x="240229" y="274031"/>
                  </a:lnTo>
                  <a:lnTo>
                    <a:pt x="201635" y="294265"/>
                  </a:lnTo>
                  <a:lnTo>
                    <a:pt x="157238" y="301536"/>
                  </a:lnTo>
                  <a:lnTo>
                    <a:pt x="223481" y="301536"/>
                  </a:lnTo>
                  <a:lnTo>
                    <a:pt x="250042" y="287612"/>
                  </a:lnTo>
                  <a:lnTo>
                    <a:pt x="284099" y="253135"/>
                  </a:lnTo>
                  <a:lnTo>
                    <a:pt x="306448" y="209445"/>
                  </a:lnTo>
                  <a:lnTo>
                    <a:pt x="314477" y="159181"/>
                  </a:lnTo>
                  <a:lnTo>
                    <a:pt x="306448" y="108918"/>
                  </a:lnTo>
                  <a:lnTo>
                    <a:pt x="284099" y="65227"/>
                  </a:lnTo>
                  <a:lnTo>
                    <a:pt x="250042" y="30750"/>
                  </a:lnTo>
                  <a:lnTo>
                    <a:pt x="223481" y="16827"/>
                  </a:lnTo>
                  <a:close/>
                </a:path>
              </a:pathLst>
            </a:custGeom>
            <a:solidFill>
              <a:srgbClr val="003E78"/>
            </a:solidFill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srgbClr val="241E54"/>
                </a:solidFill>
                <a:latin typeface="Calibri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7108817" y="5884264"/>
              <a:ext cx="415290" cy="281940"/>
            </a:xfrm>
            <a:custGeom>
              <a:avLst/>
              <a:gdLst/>
              <a:ahLst/>
              <a:cxnLst/>
              <a:rect l="l" t="t" r="r" b="b"/>
              <a:pathLst>
                <a:path w="415290" h="281939">
                  <a:moveTo>
                    <a:pt x="229235" y="0"/>
                  </a:moveTo>
                  <a:lnTo>
                    <a:pt x="176468" y="18197"/>
                  </a:lnTo>
                  <a:lnTo>
                    <a:pt x="126492" y="39714"/>
                  </a:lnTo>
                  <a:lnTo>
                    <a:pt x="91909" y="71909"/>
                  </a:lnTo>
                  <a:lnTo>
                    <a:pt x="59842" y="104700"/>
                  </a:lnTo>
                  <a:lnTo>
                    <a:pt x="0" y="104700"/>
                  </a:lnTo>
                  <a:lnTo>
                    <a:pt x="0" y="238101"/>
                  </a:lnTo>
                  <a:lnTo>
                    <a:pt x="61315" y="238101"/>
                  </a:lnTo>
                  <a:lnTo>
                    <a:pt x="71244" y="244903"/>
                  </a:lnTo>
                  <a:lnTo>
                    <a:pt x="96065" y="259868"/>
                  </a:lnTo>
                  <a:lnTo>
                    <a:pt x="128331" y="274834"/>
                  </a:lnTo>
                  <a:lnTo>
                    <a:pt x="160591" y="281636"/>
                  </a:lnTo>
                  <a:lnTo>
                    <a:pt x="265430" y="281636"/>
                  </a:lnTo>
                  <a:lnTo>
                    <a:pt x="274909" y="279699"/>
                  </a:lnTo>
                  <a:lnTo>
                    <a:pt x="282652" y="274416"/>
                  </a:lnTo>
                  <a:lnTo>
                    <a:pt x="287873" y="266581"/>
                  </a:lnTo>
                  <a:lnTo>
                    <a:pt x="289788" y="256986"/>
                  </a:lnTo>
                  <a:lnTo>
                    <a:pt x="287873" y="247390"/>
                  </a:lnTo>
                  <a:lnTo>
                    <a:pt x="282652" y="239555"/>
                  </a:lnTo>
                  <a:lnTo>
                    <a:pt x="274909" y="234272"/>
                  </a:lnTo>
                  <a:lnTo>
                    <a:pt x="265430" y="232335"/>
                  </a:lnTo>
                  <a:lnTo>
                    <a:pt x="227863" y="232335"/>
                  </a:lnTo>
                  <a:lnTo>
                    <a:pt x="240487" y="133732"/>
                  </a:lnTo>
                  <a:lnTo>
                    <a:pt x="390486" y="133732"/>
                  </a:lnTo>
                  <a:lnTo>
                    <a:pt x="399966" y="131795"/>
                  </a:lnTo>
                  <a:lnTo>
                    <a:pt x="407709" y="126511"/>
                  </a:lnTo>
                  <a:lnTo>
                    <a:pt x="412930" y="118671"/>
                  </a:lnTo>
                  <a:lnTo>
                    <a:pt x="414845" y="109069"/>
                  </a:lnTo>
                  <a:lnTo>
                    <a:pt x="412930" y="99473"/>
                  </a:lnTo>
                  <a:lnTo>
                    <a:pt x="407709" y="91638"/>
                  </a:lnTo>
                  <a:lnTo>
                    <a:pt x="399966" y="86355"/>
                  </a:lnTo>
                  <a:lnTo>
                    <a:pt x="390486" y="84418"/>
                  </a:lnTo>
                  <a:lnTo>
                    <a:pt x="201231" y="84418"/>
                  </a:lnTo>
                  <a:lnTo>
                    <a:pt x="200032" y="65899"/>
                  </a:lnTo>
                  <a:lnTo>
                    <a:pt x="215325" y="52784"/>
                  </a:lnTo>
                  <a:lnTo>
                    <a:pt x="234385" y="40214"/>
                  </a:lnTo>
                  <a:lnTo>
                    <a:pt x="244487" y="23331"/>
                  </a:lnTo>
                  <a:lnTo>
                    <a:pt x="242805" y="7972"/>
                  </a:lnTo>
                  <a:lnTo>
                    <a:pt x="236813" y="1195"/>
                  </a:lnTo>
                  <a:lnTo>
                    <a:pt x="2292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srgbClr val="241E54"/>
                </a:solidFill>
                <a:latin typeface="Calibri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7100499" y="5874509"/>
              <a:ext cx="431800" cy="300355"/>
            </a:xfrm>
            <a:custGeom>
              <a:avLst/>
              <a:gdLst/>
              <a:ahLst/>
              <a:cxnLst/>
              <a:rect l="l" t="t" r="r" b="b"/>
              <a:pathLst>
                <a:path w="431800" h="300354">
                  <a:moveTo>
                    <a:pt x="237820" y="0"/>
                  </a:moveTo>
                  <a:lnTo>
                    <a:pt x="183978" y="19248"/>
                  </a:lnTo>
                  <a:lnTo>
                    <a:pt x="129895" y="42672"/>
                  </a:lnTo>
                  <a:lnTo>
                    <a:pt x="97678" y="72829"/>
                  </a:lnTo>
                  <a:lnTo>
                    <a:pt x="64681" y="106045"/>
                  </a:lnTo>
                  <a:lnTo>
                    <a:pt x="3721" y="106045"/>
                  </a:lnTo>
                  <a:lnTo>
                    <a:pt x="0" y="109804"/>
                  </a:lnTo>
                  <a:lnTo>
                    <a:pt x="0" y="252514"/>
                  </a:lnTo>
                  <a:lnTo>
                    <a:pt x="3721" y="256273"/>
                  </a:lnTo>
                  <a:lnTo>
                    <a:pt x="66992" y="256273"/>
                  </a:lnTo>
                  <a:lnTo>
                    <a:pt x="82461" y="266510"/>
                  </a:lnTo>
                  <a:lnTo>
                    <a:pt x="108069" y="281093"/>
                  </a:lnTo>
                  <a:lnTo>
                    <a:pt x="138617" y="294151"/>
                  </a:lnTo>
                  <a:lnTo>
                    <a:pt x="168909" y="299808"/>
                  </a:lnTo>
                  <a:lnTo>
                    <a:pt x="273748" y="299808"/>
                  </a:lnTo>
                  <a:lnTo>
                    <a:pt x="286449" y="297206"/>
                  </a:lnTo>
                  <a:lnTo>
                    <a:pt x="296833" y="290114"/>
                  </a:lnTo>
                  <a:lnTo>
                    <a:pt x="303841" y="279604"/>
                  </a:lnTo>
                  <a:lnTo>
                    <a:pt x="306412" y="266750"/>
                  </a:lnTo>
                  <a:lnTo>
                    <a:pt x="303841" y="253882"/>
                  </a:lnTo>
                  <a:lnTo>
                    <a:pt x="296833" y="243365"/>
                  </a:lnTo>
                  <a:lnTo>
                    <a:pt x="286449" y="236270"/>
                  </a:lnTo>
                  <a:lnTo>
                    <a:pt x="273748" y="233667"/>
                  </a:lnTo>
                  <a:lnTo>
                    <a:pt x="231584" y="233667"/>
                  </a:lnTo>
                  <a:lnTo>
                    <a:pt x="227863" y="237439"/>
                  </a:lnTo>
                  <a:lnTo>
                    <a:pt x="227863" y="246735"/>
                  </a:lnTo>
                  <a:lnTo>
                    <a:pt x="231584" y="250507"/>
                  </a:lnTo>
                  <a:lnTo>
                    <a:pt x="282587" y="250507"/>
                  </a:lnTo>
                  <a:lnTo>
                    <a:pt x="289788" y="257784"/>
                  </a:lnTo>
                  <a:lnTo>
                    <a:pt x="289788" y="275691"/>
                  </a:lnTo>
                  <a:lnTo>
                    <a:pt x="282587" y="282981"/>
                  </a:lnTo>
                  <a:lnTo>
                    <a:pt x="168909" y="282981"/>
                  </a:lnTo>
                  <a:lnTo>
                    <a:pt x="138824" y="276485"/>
                  </a:lnTo>
                  <a:lnTo>
                    <a:pt x="108216" y="262164"/>
                  </a:lnTo>
                  <a:lnTo>
                    <a:pt x="84353" y="247764"/>
                  </a:lnTo>
                  <a:lnTo>
                    <a:pt x="73088" y="240004"/>
                  </a:lnTo>
                  <a:lnTo>
                    <a:pt x="71373" y="239445"/>
                  </a:lnTo>
                  <a:lnTo>
                    <a:pt x="16624" y="239445"/>
                  </a:lnTo>
                  <a:lnTo>
                    <a:pt x="16624" y="122872"/>
                  </a:lnTo>
                  <a:lnTo>
                    <a:pt x="70370" y="122872"/>
                  </a:lnTo>
                  <a:lnTo>
                    <a:pt x="72504" y="121970"/>
                  </a:lnTo>
                  <a:lnTo>
                    <a:pt x="109227" y="84963"/>
                  </a:lnTo>
                  <a:lnTo>
                    <a:pt x="139712" y="56261"/>
                  </a:lnTo>
                  <a:lnTo>
                    <a:pt x="184229" y="37130"/>
                  </a:lnTo>
                  <a:lnTo>
                    <a:pt x="237464" y="17868"/>
                  </a:lnTo>
                  <a:lnTo>
                    <a:pt x="240652" y="17741"/>
                  </a:lnTo>
                  <a:lnTo>
                    <a:pt x="243598" y="20066"/>
                  </a:lnTo>
                  <a:lnTo>
                    <a:pt x="245059" y="24295"/>
                  </a:lnTo>
                  <a:lnTo>
                    <a:pt x="244513" y="32524"/>
                  </a:lnTo>
                  <a:lnTo>
                    <a:pt x="242451" y="38121"/>
                  </a:lnTo>
                  <a:lnTo>
                    <a:pt x="237678" y="43246"/>
                  </a:lnTo>
                  <a:lnTo>
                    <a:pt x="231141" y="48033"/>
                  </a:lnTo>
                  <a:lnTo>
                    <a:pt x="215566" y="57762"/>
                  </a:lnTo>
                  <a:lnTo>
                    <a:pt x="208037" y="63428"/>
                  </a:lnTo>
                  <a:lnTo>
                    <a:pt x="202039" y="70045"/>
                  </a:lnTo>
                  <a:lnTo>
                    <a:pt x="198412" y="78041"/>
                  </a:lnTo>
                  <a:lnTo>
                    <a:pt x="196824" y="84531"/>
                  </a:lnTo>
                  <a:lnTo>
                    <a:pt x="198183" y="91427"/>
                  </a:lnTo>
                  <a:lnTo>
                    <a:pt x="203949" y="101066"/>
                  </a:lnTo>
                  <a:lnTo>
                    <a:pt x="206641" y="102603"/>
                  </a:lnTo>
                  <a:lnTo>
                    <a:pt x="407657" y="102603"/>
                  </a:lnTo>
                  <a:lnTo>
                    <a:pt x="414845" y="109880"/>
                  </a:lnTo>
                  <a:lnTo>
                    <a:pt x="414845" y="127774"/>
                  </a:lnTo>
                  <a:lnTo>
                    <a:pt x="407657" y="135064"/>
                  </a:lnTo>
                  <a:lnTo>
                    <a:pt x="244208" y="135064"/>
                  </a:lnTo>
                  <a:lnTo>
                    <a:pt x="240487" y="138823"/>
                  </a:lnTo>
                  <a:lnTo>
                    <a:pt x="240487" y="148132"/>
                  </a:lnTo>
                  <a:lnTo>
                    <a:pt x="244208" y="151892"/>
                  </a:lnTo>
                  <a:lnTo>
                    <a:pt x="398805" y="151892"/>
                  </a:lnTo>
                  <a:lnTo>
                    <a:pt x="411506" y="149289"/>
                  </a:lnTo>
                  <a:lnTo>
                    <a:pt x="421890" y="142197"/>
                  </a:lnTo>
                  <a:lnTo>
                    <a:pt x="428898" y="131687"/>
                  </a:lnTo>
                  <a:lnTo>
                    <a:pt x="431469" y="118833"/>
                  </a:lnTo>
                  <a:lnTo>
                    <a:pt x="428898" y="105972"/>
                  </a:lnTo>
                  <a:lnTo>
                    <a:pt x="421890" y="95459"/>
                  </a:lnTo>
                  <a:lnTo>
                    <a:pt x="411506" y="88365"/>
                  </a:lnTo>
                  <a:lnTo>
                    <a:pt x="398805" y="85763"/>
                  </a:lnTo>
                  <a:lnTo>
                    <a:pt x="214795" y="85763"/>
                  </a:lnTo>
                  <a:lnTo>
                    <a:pt x="214375" y="84366"/>
                  </a:lnTo>
                  <a:lnTo>
                    <a:pt x="214299" y="83134"/>
                  </a:lnTo>
                  <a:lnTo>
                    <a:pt x="215772" y="77101"/>
                  </a:lnTo>
                  <a:lnTo>
                    <a:pt x="242143" y="60851"/>
                  </a:lnTo>
                  <a:lnTo>
                    <a:pt x="251164" y="53632"/>
                  </a:lnTo>
                  <a:lnTo>
                    <a:pt x="257962" y="44774"/>
                  </a:lnTo>
                  <a:lnTo>
                    <a:pt x="261099" y="33655"/>
                  </a:lnTo>
                  <a:lnTo>
                    <a:pt x="261040" y="24377"/>
                  </a:lnTo>
                  <a:lnTo>
                    <a:pt x="259537" y="16581"/>
                  </a:lnTo>
                  <a:lnTo>
                    <a:pt x="256595" y="10293"/>
                  </a:lnTo>
                  <a:lnTo>
                    <a:pt x="252221" y="5537"/>
                  </a:lnTo>
                  <a:lnTo>
                    <a:pt x="246240" y="850"/>
                  </a:lnTo>
                  <a:lnTo>
                    <a:pt x="237820" y="0"/>
                  </a:lnTo>
                  <a:close/>
                </a:path>
              </a:pathLst>
            </a:custGeom>
            <a:solidFill>
              <a:srgbClr val="003E78"/>
            </a:solidFill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srgbClr val="241E54"/>
                </a:solidFill>
                <a:latin typeface="Calibri"/>
              </a:endParaRPr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28370" y="6009571"/>
              <a:ext cx="108711" cy="115443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6682931" y="5394292"/>
            <a:ext cx="930523" cy="380384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6123" defTabSz="829178">
              <a:spcBef>
                <a:spcPts val="91"/>
              </a:spcBef>
            </a:pPr>
            <a:r>
              <a:rPr sz="997" b="1" dirty="0">
                <a:solidFill>
                  <a:srgbClr val="003E78"/>
                </a:solidFill>
                <a:latin typeface="Open Sans"/>
                <a:cs typeface="Open Sans"/>
              </a:rPr>
              <a:t>Læringstorget</a:t>
            </a:r>
            <a:endParaRPr sz="997">
              <a:solidFill>
                <a:srgbClr val="241E54"/>
              </a:solidFill>
              <a:latin typeface="Open Sans"/>
              <a:cs typeface="Open Sans"/>
            </a:endParaRPr>
          </a:p>
          <a:p>
            <a:pPr marL="11516" defTabSz="829178">
              <a:spcBef>
                <a:spcPts val="689"/>
              </a:spcBef>
            </a:pPr>
            <a:r>
              <a:rPr sz="816" dirty="0">
                <a:solidFill>
                  <a:srgbClr val="032D64"/>
                </a:solidFill>
                <a:latin typeface="Open Sans"/>
                <a:cs typeface="Open Sans"/>
              </a:rPr>
              <a:t>(Krever innlogging)</a:t>
            </a:r>
            <a:endParaRPr sz="816">
              <a:solidFill>
                <a:srgbClr val="241E54"/>
              </a:solidFill>
              <a:latin typeface="Open Sans"/>
              <a:cs typeface="Open Sans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xfrm>
            <a:off x="10818886" y="5893754"/>
            <a:ext cx="863318" cy="151130"/>
          </a:xfrm>
          <a:prstGeom prst="rect">
            <a:avLst/>
          </a:prstGeom>
        </p:spPr>
        <p:txBody>
          <a:bodyPr vert="horz" wrap="square" lIns="0" tIns="25335" rIns="0" bIns="0" rtlCol="0">
            <a:spAutoFit/>
          </a:bodyPr>
          <a:lstStyle/>
          <a:p>
            <a:pPr marL="11516" defTabSz="829178">
              <a:spcBef>
                <a:spcPts val="199"/>
              </a:spcBef>
            </a:pPr>
            <a:r>
              <a:t>Årsrapport </a:t>
            </a:r>
            <a:r>
              <a:rPr>
                <a:solidFill>
                  <a:srgbClr val="66559A"/>
                </a:solidFill>
                <a:latin typeface="Titillium Web"/>
                <a:cs typeface="Titillium Web"/>
              </a:rPr>
              <a:t>2020</a:t>
            </a:r>
            <a:endParaRPr dirty="0">
              <a:solidFill>
                <a:srgbClr val="66559A"/>
              </a:solidFill>
              <a:latin typeface="Titillium Web"/>
              <a:cs typeface="Titillium Web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xfrm>
            <a:off x="13136875" y="5893754"/>
            <a:ext cx="211398" cy="151130"/>
          </a:xfrm>
          <a:prstGeom prst="rect">
            <a:avLst/>
          </a:prstGeom>
        </p:spPr>
        <p:txBody>
          <a:bodyPr vert="horz" wrap="square" lIns="0" tIns="25335" rIns="0" bIns="0" rtlCol="0">
            <a:spAutoFit/>
          </a:bodyPr>
          <a:lstStyle/>
          <a:p>
            <a:pPr marL="34549" defTabSz="829178">
              <a:spcBef>
                <a:spcPts val="199"/>
              </a:spcBef>
            </a:pPr>
            <a:fld id="{81D60167-4931-47E6-BA6A-407CBD079E47}" type="slidenum">
              <a:rPr dirty="0"/>
              <a:pPr marL="34549" defTabSz="829178">
                <a:spcBef>
                  <a:spcPts val="199"/>
                </a:spcBef>
              </a:pPr>
              <a:t>11</a:t>
            </a:fld>
            <a:endParaRPr dirty="0"/>
          </a:p>
        </p:txBody>
      </p:sp>
      <p:sp>
        <p:nvSpPr>
          <p:cNvPr id="15" name="Action Button: Custom 14">
            <a:hlinkClick r:id="rId5" highlightClick="1"/>
            <a:extLst>
              <a:ext uri="{FF2B5EF4-FFF2-40B4-BE49-F238E27FC236}">
                <a16:creationId xmlns:a16="http://schemas.microsoft.com/office/drawing/2014/main" id="{691BC6AD-E244-8A4F-A9EE-C09D54FFD061}"/>
              </a:ext>
            </a:extLst>
          </p:cNvPr>
          <p:cNvSpPr/>
          <p:nvPr/>
        </p:nvSpPr>
        <p:spPr>
          <a:xfrm>
            <a:off x="7623340" y="5244440"/>
            <a:ext cx="752902" cy="47217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9178"/>
            <a:endParaRPr lang="en-NO" sz="1632">
              <a:solidFill>
                <a:srgbClr val="FFFFFF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sholder for bilde 8" descr="Et bilde som inneholder plante, blomst&#10;&#10;Automatisk generert beskrivelse">
            <a:extLst>
              <a:ext uri="{FF2B5EF4-FFF2-40B4-BE49-F238E27FC236}">
                <a16:creationId xmlns:a16="http://schemas.microsoft.com/office/drawing/2014/main" id="{1D871C6E-921F-4986-BB3A-90D2A5B83C9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9" b="2219"/>
          <a:stretch>
            <a:fillRect/>
          </a:stretch>
        </p:blipFill>
        <p:spPr/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CFC59F20-E3ED-47D6-902B-FFEBCD3AC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738" y="3921063"/>
            <a:ext cx="8330542" cy="2242410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DFF2FA8-0470-4A86-B670-3CD62F6C0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AE68-2C15-43EA-AAC8-8A98AD9E38DC}" type="slidenum">
              <a:rPr lang="nb-NO" smtClean="0"/>
              <a:t>2</a:t>
            </a:fld>
            <a:endParaRPr lang="nb-NO"/>
          </a:p>
        </p:txBody>
      </p:sp>
      <p:sp>
        <p:nvSpPr>
          <p:cNvPr id="6" name="Undertittel 5">
            <a:extLst>
              <a:ext uri="{FF2B5EF4-FFF2-40B4-BE49-F238E27FC236}">
                <a16:creationId xmlns:a16="http://schemas.microsoft.com/office/drawing/2014/main" id="{754C4C72-8097-4357-8AB9-ACFBCAF1B6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664" y="4833258"/>
            <a:ext cx="5921904" cy="1175658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dirty="0"/>
              <a:t>Kunnskapsprøver for alle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dirty="0" err="1"/>
              <a:t>Etikkboost</a:t>
            </a:r>
            <a:r>
              <a:rPr lang="nb-NO" dirty="0"/>
              <a:t> - Gjensidige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dirty="0" err="1"/>
              <a:t>FinAuts</a:t>
            </a:r>
            <a:r>
              <a:rPr lang="nb-NO" dirty="0"/>
              <a:t> Læringstorg</a:t>
            </a:r>
          </a:p>
          <a:p>
            <a:endParaRPr lang="nb-NO" dirty="0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65D9C89F-921B-43AA-8A30-C3ADE40DC5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5590" y="3921063"/>
            <a:ext cx="6062631" cy="604838"/>
          </a:xfrm>
        </p:spPr>
        <p:txBody>
          <a:bodyPr/>
          <a:lstStyle/>
          <a:p>
            <a:r>
              <a:rPr lang="nb-NO" dirty="0"/>
              <a:t>Lunsj-</a:t>
            </a:r>
            <a:r>
              <a:rPr lang="nb-NO" dirty="0" err="1"/>
              <a:t>webinar</a:t>
            </a:r>
            <a:r>
              <a:rPr lang="nb-NO" dirty="0"/>
              <a:t> 4. juni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263716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D40466A4-11EA-4DD7-ADFF-055F4167A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5738" y="6390877"/>
            <a:ext cx="2597836" cy="134652"/>
          </a:xfrm>
        </p:spPr>
        <p:txBody>
          <a:bodyPr wrap="non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2021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ED69EEB1-7706-44B9-9A3B-4BF4A210A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5738" y="6543674"/>
            <a:ext cx="129852" cy="134652"/>
          </a:xfrm>
        </p:spPr>
        <p:txBody>
          <a:bodyPr wrap="none" anchor="t">
            <a:normAutofit/>
          </a:bodyPr>
          <a:lstStyle/>
          <a:p>
            <a:pPr>
              <a:spcAft>
                <a:spcPts val="600"/>
              </a:spcAft>
            </a:pPr>
            <a:fld id="{1FACAE68-2C15-43EA-AAC8-8A98AD9E38DC}" type="slidenum">
              <a:rPr lang="nb-NO" smtClean="0"/>
              <a:pPr>
                <a:spcAft>
                  <a:spcPts val="600"/>
                </a:spcAft>
              </a:pPr>
              <a:t>3</a:t>
            </a:fld>
            <a:endParaRPr lang="nb-NO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D0E1AE6E-D8B6-4225-9DC3-5E32545BE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341330"/>
            <a:ext cx="10515600" cy="398571"/>
          </a:xfrm>
        </p:spPr>
        <p:txBody>
          <a:bodyPr anchor="b">
            <a:normAutofit/>
          </a:bodyPr>
          <a:lstStyle/>
          <a:p>
            <a:r>
              <a:rPr lang="nb-NO" dirty="0"/>
              <a:t>Åpent for alle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C81FA665-0713-4769-A2C2-CB286C0443F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38201" y="1925057"/>
            <a:ext cx="10232204" cy="264870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/>
              <a:t>Fordelen ved medlemskap i FinAut: det som er utviklet i fellesskap kan tas i bruk også utenfor autorisasjonsordningene. </a:t>
            </a:r>
          </a:p>
          <a:p>
            <a:endParaRPr lang="nb-NO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/>
              <a:t>FinAut skal bidra til å sikre kompetanse og etikk i kundebehandlingen. Det handler om </a:t>
            </a:r>
            <a:r>
              <a:rPr lang="nb-NO" sz="2000" b="1" dirty="0"/>
              <a:t>bevisstgjøring av egen rolle og betydningen alle ansatte </a:t>
            </a:r>
            <a:r>
              <a:rPr lang="nb-NO" sz="2000" dirty="0"/>
              <a:t>har for forbrukere i Norge.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/>
              <a:t>40 % av forbrukere som har kjøpt et finansprodukt i 2020 har selv oppfatningen av at de har fått et </a:t>
            </a:r>
            <a:r>
              <a:rPr lang="nb-NO" sz="2000" b="1" dirty="0"/>
              <a:t>råd</a:t>
            </a:r>
            <a:r>
              <a:rPr lang="nb-NO" sz="2000" dirty="0"/>
              <a:t> (Forbruker- og finanstrender 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AF28C0DC-46A7-4EE3-AFB0-AD761B0C03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12" t="44869" r="24719" b="40150"/>
          <a:stretch/>
        </p:blipFill>
        <p:spPr>
          <a:xfrm>
            <a:off x="2503042" y="4867535"/>
            <a:ext cx="7185916" cy="129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738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ED69EEB1-7706-44B9-9A3B-4BF4A210A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 anchor="t">
            <a:normAutofit/>
          </a:bodyPr>
          <a:lstStyle/>
          <a:p>
            <a:pPr>
              <a:spcAft>
                <a:spcPts val="600"/>
              </a:spcAft>
            </a:pPr>
            <a:fld id="{1FACAE68-2C15-43EA-AAC8-8A98AD9E38DC}" type="slidenum">
              <a:rPr lang="nb-NO" smtClean="0"/>
              <a:pPr>
                <a:spcAft>
                  <a:spcPts val="600"/>
                </a:spcAft>
              </a:pPr>
              <a:t>4</a:t>
            </a:fld>
            <a:endParaRPr lang="nb-NO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D0E1AE6E-D8B6-4225-9DC3-5E32545BE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nb-NO" dirty="0"/>
              <a:t>For hvem?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95CB6578-F928-4752-B53C-8944EEB7E51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r>
              <a:rPr lang="nb-NO" dirty="0"/>
              <a:t>Bidra til å motivere for læring og dokumentasjon av kompetanse</a:t>
            </a:r>
          </a:p>
        </p:txBody>
      </p:sp>
      <p:pic>
        <p:nvPicPr>
          <p:cNvPr id="11" name="Plassholder for innhold 10">
            <a:extLst>
              <a:ext uri="{FF2B5EF4-FFF2-40B4-BE49-F238E27FC236}">
                <a16:creationId xmlns:a16="http://schemas.microsoft.com/office/drawing/2014/main" id="{743EDEB7-E894-4781-A1AE-0DA2988EB85E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38200" y="2271822"/>
            <a:ext cx="4207669" cy="2805113"/>
          </a:xfrm>
          <a:noFill/>
        </p:spPr>
      </p:pic>
      <p:pic>
        <p:nvPicPr>
          <p:cNvPr id="13" name="Plassholder for innhold 12" descr="Et bilde som inneholder person&#10;&#10;Automatisk generert beskrivelse">
            <a:extLst>
              <a:ext uri="{FF2B5EF4-FFF2-40B4-BE49-F238E27FC236}">
                <a16:creationId xmlns:a16="http://schemas.microsoft.com/office/drawing/2014/main" id="{614B387D-CABF-4AA6-A83F-C5CCAE70D11F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498493" y="2271821"/>
            <a:ext cx="4206536" cy="2805113"/>
          </a:xfrm>
          <a:noFill/>
        </p:spPr>
      </p:pic>
      <p:sp>
        <p:nvSpPr>
          <p:cNvPr id="14" name="TekstSylinder 13">
            <a:extLst>
              <a:ext uri="{FF2B5EF4-FFF2-40B4-BE49-F238E27FC236}">
                <a16:creationId xmlns:a16="http://schemas.microsoft.com/office/drawing/2014/main" id="{05CDC6AE-3D6B-4C2A-955C-3AB0CA855DCC}"/>
              </a:ext>
            </a:extLst>
          </p:cNvPr>
          <p:cNvSpPr txBox="1"/>
          <p:nvPr/>
        </p:nvSpPr>
        <p:spPr>
          <a:xfrm>
            <a:off x="780307" y="5274181"/>
            <a:ext cx="5010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Bedriften kan velge at grupper benytter FinAut til interne sertifiseringer, f.eks. for ansatte som ikke skal gi råd 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1DACD614-99A4-440E-B9B4-6748B23D3FB0}"/>
              </a:ext>
            </a:extLst>
          </p:cNvPr>
          <p:cNvSpPr txBox="1"/>
          <p:nvPr/>
        </p:nvSpPr>
        <p:spPr>
          <a:xfrm>
            <a:off x="6401216" y="5189633"/>
            <a:ext cx="5010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Den ansatte kan selv øke sin kompetanse, enten hun senere skal autoriseres eller ikke  </a:t>
            </a:r>
          </a:p>
        </p:txBody>
      </p:sp>
    </p:spTree>
    <p:extLst>
      <p:ext uri="{BB962C8B-B14F-4D97-AF65-F5344CB8AC3E}">
        <p14:creationId xmlns:p14="http://schemas.microsoft.com/office/powerpoint/2010/main" val="3218335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5BA25B-8F95-FC47-921F-1ADAA9B6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AE68-2C15-43EA-AAC8-8A98AD9E38DC}" type="slidenum">
              <a:rPr lang="nb-NO" smtClean="0"/>
              <a:t>5</a:t>
            </a:fld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632527-C72C-C34D-BE0E-924DF2C0ED9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55" y="1728788"/>
            <a:ext cx="3314915" cy="425767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Åpnet for at alle ansatte skal kunne ta kunnskapsprøver etter nærmere avtale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Signere avtale – den finner dere her: </a:t>
            </a:r>
            <a:r>
              <a:rPr lang="nb-NO" sz="2000" dirty="0">
                <a:hlinkClick r:id="rId3"/>
              </a:rPr>
              <a:t>https://www.finaut.no/bedrifter/medlemskap-finaut/</a:t>
            </a:r>
            <a:endParaRPr lang="nb-NO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Priser – finner dere her: </a:t>
            </a:r>
            <a:r>
              <a:rPr lang="nb-NO" sz="2000" dirty="0">
                <a:hlinkClick r:id="rId4"/>
              </a:rPr>
              <a:t>https://www.finaut.no/bedrifter/kostnader-ved-medlemskap-i-finaut/</a:t>
            </a:r>
            <a:endParaRPr lang="nb-NO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O" dirty="0"/>
          </a:p>
        </p:txBody>
      </p:sp>
      <p:pic>
        <p:nvPicPr>
          <p:cNvPr id="10" name="Picture Placeholder 9" descr="A person standing in front of a table&#10;&#10;Description automatically generated">
            <a:extLst>
              <a:ext uri="{FF2B5EF4-FFF2-40B4-BE49-F238E27FC236}">
                <a16:creationId xmlns:a16="http://schemas.microsoft.com/office/drawing/2014/main" id="{15DD344E-860A-CF4F-9AA3-D850A78D3B8B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3" r="26129"/>
          <a:stretch/>
        </p:blipFill>
        <p:spPr>
          <a:xfrm>
            <a:off x="8384927" y="254431"/>
            <a:ext cx="3563002" cy="5923968"/>
          </a:xfrm>
        </p:spPr>
      </p:pic>
      <p:pic>
        <p:nvPicPr>
          <p:cNvPr id="12" name="Picture Placeholder 11" descr="The inside of a building&#10;&#10;Description automatically generated">
            <a:extLst>
              <a:ext uri="{FF2B5EF4-FFF2-40B4-BE49-F238E27FC236}">
                <a16:creationId xmlns:a16="http://schemas.microsoft.com/office/drawing/2014/main" id="{D36A0947-C201-2E49-B6DB-3ABC89A06CD1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9" r="11393"/>
          <a:stretch/>
        </p:blipFill>
        <p:spPr>
          <a:xfrm>
            <a:off x="4784243" y="254431"/>
            <a:ext cx="3563002" cy="5923968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D957051-491F-BD4C-9E63-41C8F86BD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590" y="728855"/>
            <a:ext cx="4208713" cy="562576"/>
          </a:xfrm>
        </p:spPr>
        <p:txBody>
          <a:bodyPr/>
          <a:lstStyle/>
          <a:p>
            <a:r>
              <a:rPr lang="nb-NO" sz="3600" dirty="0"/>
              <a:t>Praktisk informasjon</a:t>
            </a:r>
            <a:r>
              <a:rPr lang="en-NO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9199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E7A2442-547F-46A8-A616-937D35271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CAE68-2C15-43EA-AAC8-8A98AD9E38DC}" type="slidenum">
              <a:rPr lang="nb-NO" smtClean="0"/>
              <a:t>6</a:t>
            </a:fld>
            <a:endParaRPr 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1B52EB75-B276-439B-A6B4-4270E12F2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778983"/>
            <a:ext cx="5570033" cy="512448"/>
          </a:xfrm>
        </p:spPr>
        <p:txBody>
          <a:bodyPr/>
          <a:lstStyle/>
          <a:p>
            <a:r>
              <a:rPr lang="nb-NO" sz="3600" dirty="0"/>
              <a:t>Hvordan - hva er din rolle?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CFCA58D5-94A4-4BC9-BCC5-3B0716A6F13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38255" y="1747024"/>
            <a:ext cx="5726096" cy="3819546"/>
          </a:xfrm>
        </p:spPr>
        <p:txBody>
          <a:bodyPr/>
          <a:lstStyle/>
          <a:p>
            <a:r>
              <a:rPr lang="nb-NO" sz="2000" dirty="0"/>
              <a:t>Det er opprettet en ny rolle som heter testadministrator (TA) som skal administrere de ansatte utenfor autorisasjonsordningene. TA skal kunne:</a:t>
            </a:r>
          </a:p>
          <a:p>
            <a:endParaRPr lang="nb-NO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Oppgradere og administrere ansatte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Opprette og administrere testledere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Opprette eksamensgjennomføringer for kandidater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En TA kan også være testleder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En som allerede er BA kan også være en TA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710BD7D5-5C8C-44A4-ACF5-D2FE3BA87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099" y="0"/>
            <a:ext cx="4960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034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73DD0C-E6AC-5A4E-A253-F2E9D1B7D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ACAE68-2C15-43EA-AAC8-8A98AD9E38DC}" type="slidenum">
              <a:rPr kumimoji="0" lang="nb-NO" sz="8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tillium Web Light"/>
                <a:ea typeface="+mn-ea"/>
                <a:cs typeface="+mn-cs"/>
              </a:rPr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b-NO" sz="8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itillium Web Ligh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350C2C-E810-A244-A8E0-D01155C32E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54" y="2095501"/>
            <a:ext cx="3822955" cy="388155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/>
              <a:t>Egen Testadministrator manual, denne finner du på våre innloggede sider her: </a:t>
            </a:r>
            <a:r>
              <a:rPr lang="nb-NO" sz="2000" dirty="0">
                <a:hlinkClick r:id="rId2"/>
              </a:rPr>
              <a:t>https://www.finaut.no/ta-manual/</a:t>
            </a:r>
            <a:endParaRPr lang="nb-NO" sz="2000" dirty="0"/>
          </a:p>
          <a:p>
            <a:endParaRPr lang="nb-NO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/>
              <a:t>Egne hjelpesider, disse finner du på «min side» her: </a:t>
            </a:r>
            <a:r>
              <a:rPr lang="nb-NO" sz="2000" dirty="0">
                <a:hlinkClick r:id="rId3"/>
              </a:rPr>
              <a:t>https://www.finaut.no/manualer-og-dokumenter/hjelp-og-veiledning/testadministrator/</a:t>
            </a:r>
            <a:endParaRPr lang="nb-NO" sz="2000" dirty="0"/>
          </a:p>
          <a:p>
            <a:endParaRPr lang="nb-NO" sz="1800" dirty="0"/>
          </a:p>
        </p:txBody>
      </p:sp>
      <p:pic>
        <p:nvPicPr>
          <p:cNvPr id="13" name="Picture Placeholder 12" descr="Two people sitting at a table&#10;&#10;Description automatically generated">
            <a:extLst>
              <a:ext uri="{FF2B5EF4-FFF2-40B4-BE49-F238E27FC236}">
                <a16:creationId xmlns:a16="http://schemas.microsoft.com/office/drawing/2014/main" id="{C8CAE8E3-D1B0-1D45-9BDC-A1CDC2463E6F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0" r="20594"/>
          <a:stretch/>
        </p:blipFill>
        <p:spPr>
          <a:xfrm>
            <a:off x="8384927" y="254431"/>
            <a:ext cx="3563002" cy="5923968"/>
          </a:xfrm>
        </p:spPr>
      </p:pic>
      <p:pic>
        <p:nvPicPr>
          <p:cNvPr id="11" name="Picture Placeholder 10" descr="A picture containing person, cup, table, coffee&#10;&#10;Description automatically generated">
            <a:extLst>
              <a:ext uri="{FF2B5EF4-FFF2-40B4-BE49-F238E27FC236}">
                <a16:creationId xmlns:a16="http://schemas.microsoft.com/office/drawing/2014/main" id="{FF6AF960-B3D7-214B-91FC-51D871E89596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" r="3139"/>
          <a:stretch>
            <a:fillRect/>
          </a:stretch>
        </p:blipFill>
        <p:spPr/>
      </p:pic>
      <p:pic>
        <p:nvPicPr>
          <p:cNvPr id="15" name="Picture Placeholder 14" descr="A picture containing holding, person&#10;&#10;Description automatically generated">
            <a:extLst>
              <a:ext uri="{FF2B5EF4-FFF2-40B4-BE49-F238E27FC236}">
                <a16:creationId xmlns:a16="http://schemas.microsoft.com/office/drawing/2014/main" id="{83D50F0F-1829-4F4F-90C8-97D532802091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9" r="20519"/>
          <a:stretch>
            <a:fillRect/>
          </a:stretch>
        </p:blipFill>
        <p:spPr/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8E3B2720-3E74-C24E-99E6-25B317962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728855"/>
            <a:ext cx="3309929" cy="1011046"/>
          </a:xfrm>
        </p:spPr>
        <p:txBody>
          <a:bodyPr/>
          <a:lstStyle/>
          <a:p>
            <a:r>
              <a:rPr lang="nb-NO" sz="3600" dirty="0"/>
              <a:t>Manualer og hjelpesider</a:t>
            </a:r>
            <a:endParaRPr lang="en-NO" sz="3600" dirty="0"/>
          </a:p>
        </p:txBody>
      </p:sp>
    </p:spTree>
    <p:extLst>
      <p:ext uri="{BB962C8B-B14F-4D97-AF65-F5344CB8AC3E}">
        <p14:creationId xmlns:p14="http://schemas.microsoft.com/office/powerpoint/2010/main" val="545640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A picture containing person, holding, book, phone&#10;&#10;Description automatically generated">
            <a:extLst>
              <a:ext uri="{FF2B5EF4-FFF2-40B4-BE49-F238E27FC236}">
                <a16:creationId xmlns:a16="http://schemas.microsoft.com/office/drawing/2014/main" id="{1E56ED4F-022E-465E-8936-7FD3801012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3" r="1" b="19807"/>
          <a:stretch/>
        </p:blipFill>
        <p:spPr>
          <a:xfrm>
            <a:off x="320665" y="197819"/>
            <a:ext cx="11694309" cy="59239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EB93B01A-333D-4C52-8438-9B17E2EAC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5738" y="6390877"/>
            <a:ext cx="2597836" cy="134652"/>
          </a:xfrm>
        </p:spPr>
        <p:txBody>
          <a:bodyPr wrap="non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2021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990B45B2-D8CB-4CB1-89E8-893DCD3B1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5738" y="6543674"/>
            <a:ext cx="129852" cy="134652"/>
          </a:xfrm>
        </p:spPr>
        <p:txBody>
          <a:bodyPr wrap="none" anchor="t">
            <a:normAutofit/>
          </a:bodyPr>
          <a:lstStyle/>
          <a:p>
            <a:pPr>
              <a:spcAft>
                <a:spcPts val="600"/>
              </a:spcAft>
            </a:pPr>
            <a:fld id="{1FACAE68-2C15-43EA-AAC8-8A98AD9E38DC}" type="slidenum">
              <a:rPr lang="nb-NO" smtClean="0"/>
              <a:pPr>
                <a:spcAft>
                  <a:spcPts val="600"/>
                </a:spcAft>
              </a:pPr>
              <a:t>8</a:t>
            </a:fld>
            <a:endParaRPr lang="nb-NO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8D013133-3E7E-455B-86ED-668E4F3113E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0665" y="3997842"/>
            <a:ext cx="5474080" cy="765545"/>
          </a:xfrm>
        </p:spPr>
        <p:txBody>
          <a:bodyPr wrap="none" anchor="ctr">
            <a:normAutofit lnSpcReduction="10000"/>
          </a:bodyPr>
          <a:lstStyle/>
          <a:p>
            <a:r>
              <a:rPr lang="en-US" sz="4400" dirty="0" err="1"/>
              <a:t>Etikkboosten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759040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CDDA404A-675A-4331-A4FD-FE04E42E8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2596" y="6512768"/>
            <a:ext cx="62518" cy="134652"/>
          </a:xfrm>
        </p:spPr>
        <p:txBody>
          <a:bodyPr/>
          <a:lstStyle/>
          <a:p>
            <a:r>
              <a:rPr lang="nb-NO" dirty="0"/>
              <a:t>9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0BFCB596-C38A-4AE8-9846-41BB291F2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8900" y="520289"/>
            <a:ext cx="7846275" cy="398571"/>
          </a:xfrm>
        </p:spPr>
        <p:txBody>
          <a:bodyPr/>
          <a:lstStyle/>
          <a:p>
            <a:r>
              <a:rPr lang="nb-NO" dirty="0" err="1"/>
              <a:t>Etikkboosten</a:t>
            </a:r>
            <a:r>
              <a:rPr lang="nb-NO" dirty="0"/>
              <a:t>- tips til interne konkurranser</a:t>
            </a:r>
          </a:p>
        </p:txBody>
      </p:sp>
      <p:pic>
        <p:nvPicPr>
          <p:cNvPr id="6" name="Bildobjekt 22">
            <a:extLst>
              <a:ext uri="{FF2B5EF4-FFF2-40B4-BE49-F238E27FC236}">
                <a16:creationId xmlns:a16="http://schemas.microsoft.com/office/drawing/2014/main" id="{0154E37C-724D-4600-8301-1AF2E99E9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902" y="1063984"/>
            <a:ext cx="9163058" cy="496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7048953"/>
      </p:ext>
    </p:extLst>
  </p:cSld>
  <p:clrMapOvr>
    <a:masterClrMapping/>
  </p:clrMapOvr>
</p:sld>
</file>

<file path=ppt/theme/theme1.xml><?xml version="1.0" encoding="utf-8"?>
<a:theme xmlns:a="http://schemas.openxmlformats.org/drawingml/2006/main" name="LILLA">
  <a:themeElements>
    <a:clrScheme name="FinAut">
      <a:dk1>
        <a:sysClr val="windowText" lastClr="000000"/>
      </a:dk1>
      <a:lt1>
        <a:sysClr val="window" lastClr="FFFFFF"/>
      </a:lt1>
      <a:dk2>
        <a:srgbClr val="241E54"/>
      </a:dk2>
      <a:lt2>
        <a:srgbClr val="E7E6E6"/>
      </a:lt2>
      <a:accent1>
        <a:srgbClr val="241E54"/>
      </a:accent1>
      <a:accent2>
        <a:srgbClr val="66559A"/>
      </a:accent2>
      <a:accent3>
        <a:srgbClr val="BFC3C6"/>
      </a:accent3>
      <a:accent4>
        <a:srgbClr val="007E84"/>
      </a:accent4>
      <a:accent5>
        <a:srgbClr val="7C699F"/>
      </a:accent5>
      <a:accent6>
        <a:srgbClr val="9195C1"/>
      </a:accent6>
      <a:hlink>
        <a:srgbClr val="0563C1"/>
      </a:hlink>
      <a:folHlink>
        <a:srgbClr val="954F72"/>
      </a:folHlink>
    </a:clrScheme>
    <a:fontScheme name="FinAut">
      <a:majorFont>
        <a:latin typeface="Titillium Web SemiBold"/>
        <a:ea typeface=""/>
        <a:cs typeface=""/>
      </a:majorFont>
      <a:minorFont>
        <a:latin typeface="Titillium Web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inAut_Malsider_" id="{9CD8E5BC-785C-9348-B35E-1F3520777E02}" vid="{3568B847-C1C4-404D-A28A-4D3CC541D609}"/>
    </a:ext>
  </a:extLst>
</a:theme>
</file>

<file path=ppt/theme/theme2.xml><?xml version="1.0" encoding="utf-8"?>
<a:theme xmlns:a="http://schemas.openxmlformats.org/drawingml/2006/main" name="TURKIS">
  <a:themeElements>
    <a:clrScheme name="FinAut">
      <a:dk1>
        <a:sysClr val="windowText" lastClr="000000"/>
      </a:dk1>
      <a:lt1>
        <a:sysClr val="window" lastClr="FFFFFF"/>
      </a:lt1>
      <a:dk2>
        <a:srgbClr val="241E54"/>
      </a:dk2>
      <a:lt2>
        <a:srgbClr val="E7E6E6"/>
      </a:lt2>
      <a:accent1>
        <a:srgbClr val="241E54"/>
      </a:accent1>
      <a:accent2>
        <a:srgbClr val="66559A"/>
      </a:accent2>
      <a:accent3>
        <a:srgbClr val="BFC3C6"/>
      </a:accent3>
      <a:accent4>
        <a:srgbClr val="007E84"/>
      </a:accent4>
      <a:accent5>
        <a:srgbClr val="7C699F"/>
      </a:accent5>
      <a:accent6>
        <a:srgbClr val="9195C1"/>
      </a:accent6>
      <a:hlink>
        <a:srgbClr val="0563C1"/>
      </a:hlink>
      <a:folHlink>
        <a:srgbClr val="954F72"/>
      </a:folHlink>
    </a:clrScheme>
    <a:fontScheme name="FinAut">
      <a:majorFont>
        <a:latin typeface="Titillium Web SemiBold"/>
        <a:ea typeface=""/>
        <a:cs typeface=""/>
      </a:majorFont>
      <a:minorFont>
        <a:latin typeface="Titillium Web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inAut_Malsider_" id="{9CD8E5BC-785C-9348-B35E-1F3520777E02}" vid="{AA609FB0-D345-3549-8206-48881CA15D4F}"/>
    </a:ext>
  </a:extLst>
</a:theme>
</file>

<file path=ppt/theme/theme3.xml><?xml version="1.0" encoding="utf-8"?>
<a:theme xmlns:a="http://schemas.openxmlformats.org/drawingml/2006/main" name="Office Theme">
  <a:themeElements>
    <a:clrScheme name="241e54">
      <a:dk1>
        <a:srgbClr val="241E54"/>
      </a:dk1>
      <a:lt1>
        <a:srgbClr val="FFFFFF"/>
      </a:lt1>
      <a:dk2>
        <a:srgbClr val="241E54"/>
      </a:dk2>
      <a:lt2>
        <a:srgbClr val="E7E6E6"/>
      </a:lt2>
      <a:accent1>
        <a:srgbClr val="007E83"/>
      </a:accent1>
      <a:accent2>
        <a:srgbClr val="66559A"/>
      </a:accent2>
      <a:accent3>
        <a:srgbClr val="7CC8C5"/>
      </a:accent3>
      <a:accent4>
        <a:srgbClr val="BDBCCF"/>
      </a:accent4>
      <a:accent5>
        <a:srgbClr val="241E54"/>
      </a:accent5>
      <a:accent6>
        <a:srgbClr val="9195C1"/>
      </a:accent6>
      <a:hlink>
        <a:srgbClr val="66559A"/>
      </a:hlink>
      <a:folHlink>
        <a:srgbClr val="007E8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FinAut_Malsider</Template>
  <TotalTime>1344</TotalTime>
  <Words>447</Words>
  <Application>Microsoft Office PowerPoint</Application>
  <PresentationFormat>Widescreen</PresentationFormat>
  <Paragraphs>67</Paragraphs>
  <Slides>11</Slides>
  <Notes>5</Notes>
  <HiddenSlides>0</HiddenSlides>
  <MMClips>0</MMClips>
  <ScaleCrop>false</ScaleCrop>
  <HeadingPairs>
    <vt:vector size="6" baseType="variant">
      <vt:variant>
        <vt:lpstr>Brukte skrifter</vt:lpstr>
      </vt:variant>
      <vt:variant>
        <vt:i4>9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11</vt:i4>
      </vt:variant>
    </vt:vector>
  </HeadingPairs>
  <TitlesOfParts>
    <vt:vector size="23" baseType="lpstr">
      <vt:lpstr>Arial</vt:lpstr>
      <vt:lpstr>Calibri</vt:lpstr>
      <vt:lpstr>Open Sans</vt:lpstr>
      <vt:lpstr>Titillium Web</vt:lpstr>
      <vt:lpstr>Titillium Web Light</vt:lpstr>
      <vt:lpstr>Titillium Web SemiBold</vt:lpstr>
      <vt:lpstr>TitilliumWeb-Light</vt:lpstr>
      <vt:lpstr>TitilliumWeb-SemiBold</vt:lpstr>
      <vt:lpstr>Wingdings</vt:lpstr>
      <vt:lpstr>LILLA</vt:lpstr>
      <vt:lpstr>TURKIS</vt:lpstr>
      <vt:lpstr>Office Theme</vt:lpstr>
      <vt:lpstr>PowerPoint-presentasjon</vt:lpstr>
      <vt:lpstr>PowerPoint-presentasjon</vt:lpstr>
      <vt:lpstr>Åpent for alle</vt:lpstr>
      <vt:lpstr>For hvem?</vt:lpstr>
      <vt:lpstr>Praktisk informasjon </vt:lpstr>
      <vt:lpstr>Hvordan - hva er din rolle?</vt:lpstr>
      <vt:lpstr>Manualer og hjelpesider</vt:lpstr>
      <vt:lpstr>PowerPoint-presentasjon</vt:lpstr>
      <vt:lpstr>Etikkboosten- tips til interne konkurranser</vt:lpstr>
      <vt:lpstr>PowerPoint-presentasjon</vt:lpstr>
      <vt:lpstr>Læringstorget gir tilgang  til materiell og tester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Vibeke Høsteng</dc:creator>
  <cp:lastModifiedBy>Victoria Østli Barikmo</cp:lastModifiedBy>
  <cp:revision>26</cp:revision>
  <dcterms:created xsi:type="dcterms:W3CDTF">2021-04-29T09:49:01Z</dcterms:created>
  <dcterms:modified xsi:type="dcterms:W3CDTF">2021-06-04T07:04:57Z</dcterms:modified>
</cp:coreProperties>
</file>